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480" r:id="rId2"/>
    <p:sldId id="1043" r:id="rId3"/>
    <p:sldId id="1044" r:id="rId4"/>
    <p:sldId id="1045" r:id="rId5"/>
    <p:sldId id="1046" r:id="rId6"/>
    <p:sldId id="916" r:id="rId7"/>
    <p:sldId id="1047" r:id="rId8"/>
    <p:sldId id="885" r:id="rId9"/>
    <p:sldId id="919" r:id="rId10"/>
    <p:sldId id="920" r:id="rId11"/>
    <p:sldId id="921" r:id="rId12"/>
    <p:sldId id="961" r:id="rId13"/>
    <p:sldId id="1048" r:id="rId14"/>
    <p:sldId id="1049" r:id="rId15"/>
    <p:sldId id="1050" r:id="rId16"/>
    <p:sldId id="1053" r:id="rId17"/>
    <p:sldId id="1055" r:id="rId18"/>
    <p:sldId id="962" r:id="rId19"/>
    <p:sldId id="886" r:id="rId20"/>
    <p:sldId id="933" r:id="rId21"/>
    <p:sldId id="935" r:id="rId22"/>
    <p:sldId id="936" r:id="rId23"/>
    <p:sldId id="105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872" autoAdjust="0"/>
  </p:normalViewPr>
  <p:slideViewPr>
    <p:cSldViewPr snapToGrid="0" snapToObjects="1">
      <p:cViewPr varScale="1">
        <p:scale>
          <a:sx n="130" d="100"/>
          <a:sy n="130" d="100"/>
        </p:scale>
        <p:origin x="-107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110393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64" y="0"/>
            <a:ext cx="9135036" cy="1133142"/>
          </a:xfrm>
        </p:spPr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1133142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8" r:id="rId4"/>
    <p:sldLayoutId id="2147483674" r:id="rId5"/>
    <p:sldLayoutId id="2147483675" r:id="rId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1.png"/><Relationship Id="rId4" Type="http://schemas.openxmlformats.org/officeDocument/2006/relationships/hyperlink" Target="Documents/BigJava/BJOE5/ppt/ch11/code/section_1/Total.jav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1.png"/><Relationship Id="rId4" Type="http://schemas.openxmlformats.org/officeDocument/2006/relationships/hyperlink" Target="Documents/BigJava/BJOE5/ppt/ch11/code/section_1/Total.java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Reading from Text Files 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01967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r>
              <a:rPr lang="en-US" dirty="0" smtClean="0"/>
              <a:t> class for reading text files </a:t>
            </a:r>
          </a:p>
          <a:p>
            <a:endParaRPr lang="en-US" dirty="0" smtClean="0"/>
          </a:p>
          <a:p>
            <a:r>
              <a:rPr lang="en-US" dirty="0" smtClean="0"/>
              <a:t>To read from a disk file: </a:t>
            </a:r>
          </a:p>
          <a:p>
            <a:pPr lvl="1"/>
            <a:r>
              <a:rPr lang="en-US" dirty="0" smtClean="0"/>
              <a:t>Construct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</a:t>
            </a:r>
            <a:r>
              <a:rPr lang="en-US" dirty="0" smtClean="0"/>
              <a:t> object representing the input file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inputFile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new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File("input.txt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");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Use this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</a:t>
            </a:r>
            <a:r>
              <a:rPr lang="en-US" dirty="0" smtClean="0"/>
              <a:t> object to construct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r>
              <a:rPr lang="en-US" dirty="0" smtClean="0"/>
              <a:t> object: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 in = new Scanner(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inputFile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Use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r>
              <a:rPr lang="en-US" dirty="0" smtClean="0"/>
              <a:t> methods to read data from file </a:t>
            </a:r>
          </a:p>
          <a:p>
            <a:pPr lvl="2">
              <a:buFont typeface="Courier New"/>
              <a:buChar char="o"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</a:t>
            </a:r>
            <a:r>
              <a:rPr lang="en-US" dirty="0" smtClean="0"/>
              <a:t>,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nextInt</a:t>
            </a:r>
            <a:r>
              <a:rPr lang="en-US" dirty="0" smtClean="0"/>
              <a:t>, and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nextDouble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728"/>
    </mc:Choice>
    <mc:Fallback xmlns="">
      <p:transition spd="slow" advTm="129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634" x="1528763" y="1371600"/>
          <p14:tracePt t="48800" x="1535113" y="1371600"/>
          <p14:tracePt t="48807" x="1547813" y="1371600"/>
          <p14:tracePt t="48815" x="1560513" y="1371600"/>
          <p14:tracePt t="48824" x="1587500" y="1377950"/>
          <p14:tracePt t="48839" x="1652588" y="1384300"/>
          <p14:tracePt t="48864" x="1692275" y="1397000"/>
          <p14:tracePt t="48879" x="1744663" y="1404938"/>
          <p14:tracePt t="48895" x="1789113" y="1417638"/>
          <p14:tracePt t="48906" x="1809750" y="1417638"/>
          <p14:tracePt t="48927" x="1822450" y="1417638"/>
          <p14:tracePt t="48956" x="1828800" y="1417638"/>
          <p14:tracePt t="49240" x="1822450" y="1417638"/>
          <p14:tracePt t="49251" x="1816100" y="1417638"/>
          <p14:tracePt t="49255" x="1809750" y="1417638"/>
          <p14:tracePt t="49262" x="1795463" y="1417638"/>
          <p14:tracePt t="49273" x="1782763" y="1423988"/>
          <p14:tracePt t="49290" x="1757363" y="1423988"/>
          <p14:tracePt t="49307" x="1736725" y="1423988"/>
          <p14:tracePt t="49323" x="1730375" y="1423988"/>
          <p14:tracePt t="49340" x="1724025" y="1423988"/>
          <p14:tracePt t="49495" x="1730375" y="1423988"/>
          <p14:tracePt t="49503" x="1751013" y="1423988"/>
          <p14:tracePt t="49511" x="1770063" y="1423988"/>
          <p14:tracePt t="49519" x="1803400" y="1423988"/>
          <p14:tracePt t="49527" x="1874838" y="1423988"/>
          <p14:tracePt t="49540" x="1952625" y="1423988"/>
          <p14:tracePt t="49557" x="2057400" y="1423988"/>
          <p14:tracePt t="49574" x="2141538" y="1430338"/>
          <p14:tracePt t="49590" x="2201863" y="1436688"/>
          <p14:tracePt t="49607" x="2252663" y="1436688"/>
          <p14:tracePt t="49624" x="2260600" y="1436688"/>
          <p14:tracePt t="50412" x="0" y="0"/>
        </p14:tracePtLst>
        <p14:tracePtLst>
          <p14:tracePt t="56598" x="3475038" y="1724025"/>
          <p14:tracePt t="56840" x="3468688" y="1724025"/>
          <p14:tracePt t="56848" x="3462338" y="1736725"/>
          <p14:tracePt t="56856" x="3441700" y="1751013"/>
          <p14:tracePt t="56868" x="3435350" y="1770063"/>
          <p14:tracePt t="56869" x="3409950" y="1803400"/>
          <p14:tracePt t="56885" x="3382963" y="1847850"/>
          <p14:tracePt t="56902" x="3357563" y="1887538"/>
          <p14:tracePt t="56918" x="3336925" y="1906588"/>
          <p14:tracePt t="56935" x="3324225" y="1927225"/>
          <p14:tracePt t="56951" x="3305175" y="1958975"/>
          <p14:tracePt t="56968" x="3305175" y="1985963"/>
          <p14:tracePt t="56985" x="3298825" y="1992313"/>
          <p14:tracePt t="57002" x="3298825" y="1998663"/>
          <p14:tracePt t="58024" x="3292475" y="1998663"/>
          <p14:tracePt t="58048" x="3284538" y="2005013"/>
          <p14:tracePt t="58056" x="3278188" y="2005013"/>
          <p14:tracePt t="58072" x="3271838" y="2005013"/>
          <p14:tracePt t="58088" x="3259138" y="2005013"/>
          <p14:tracePt t="58096" x="3252788" y="2005013"/>
          <p14:tracePt t="58112" x="3252788" y="2011363"/>
          <p14:tracePt t="58120" x="3246438" y="2011363"/>
          <p14:tracePt t="58120" x="3240088" y="2011363"/>
          <p14:tracePt t="58288" x="3246438" y="2011363"/>
          <p14:tracePt t="58304" x="3252788" y="2011363"/>
          <p14:tracePt t="58336" x="3259138" y="2011363"/>
          <p14:tracePt t="58368" x="3259138" y="2017713"/>
          <p14:tracePt t="58384" x="3265488" y="2017713"/>
          <p14:tracePt t="59000" x="3259138" y="2017713"/>
          <p14:tracePt t="59006" x="3252788" y="2017713"/>
          <p14:tracePt t="59021" x="3240088" y="2024063"/>
          <p14:tracePt t="59022" x="3225800" y="2024063"/>
          <p14:tracePt t="59038" x="3200400" y="2024063"/>
          <p14:tracePt t="59055" x="3187700" y="2032000"/>
          <p14:tracePt t="59072" x="3154363" y="2032000"/>
          <p14:tracePt t="59089" x="3141663" y="2032000"/>
          <p14:tracePt t="59105" x="3116263" y="2032000"/>
          <p14:tracePt t="59122" x="3101975" y="2032000"/>
          <p14:tracePt t="59138" x="3076575" y="2032000"/>
          <p14:tracePt t="59155" x="3049588" y="2032000"/>
          <p14:tracePt t="59171" x="3036888" y="2032000"/>
          <p14:tracePt t="59188" x="3024188" y="2032000"/>
          <p14:tracePt t="59205" x="3011488" y="2032000"/>
          <p14:tracePt t="59222" x="3005138" y="2032000"/>
          <p14:tracePt t="59238" x="2997200" y="2032000"/>
          <p14:tracePt t="59384" x="3005138" y="2032000"/>
          <p14:tracePt t="59392" x="3011488" y="2032000"/>
          <p14:tracePt t="59405" x="3017838" y="2032000"/>
          <p14:tracePt t="59405" x="3043238" y="2032000"/>
          <p14:tracePt t="59422" x="3076575" y="2032000"/>
          <p14:tracePt t="59438" x="3128963" y="2038350"/>
          <p14:tracePt t="59455" x="3181350" y="2038350"/>
          <p14:tracePt t="59472" x="3298825" y="2038350"/>
          <p14:tracePt t="59488" x="3376613" y="2038350"/>
          <p14:tracePt t="59505" x="3422650" y="2044700"/>
          <p14:tracePt t="59522" x="3429000" y="2044700"/>
          <p14:tracePt t="59648" x="3422650" y="2051050"/>
          <p14:tracePt t="59656" x="3409950" y="2051050"/>
          <p14:tracePt t="59672" x="3403600" y="2051050"/>
          <p14:tracePt t="59672" x="3376613" y="2051050"/>
          <p14:tracePt t="59689" x="3351213" y="2051050"/>
          <p14:tracePt t="59706" x="3330575" y="2051050"/>
          <p14:tracePt t="59723" x="3298825" y="2051050"/>
          <p14:tracePt t="59740" x="3278188" y="2051050"/>
          <p14:tracePt t="59756" x="3252788" y="2051050"/>
          <p14:tracePt t="59773" x="3233738" y="2051050"/>
          <p14:tracePt t="59789" x="3219450" y="2051050"/>
          <p14:tracePt t="59806" x="3213100" y="2051050"/>
          <p14:tracePt t="59822" x="3206750" y="2051050"/>
          <p14:tracePt t="59856" x="3200400" y="2051050"/>
          <p14:tracePt t="60056" x="3194050" y="2051050"/>
          <p14:tracePt t="60072" x="3175000" y="2044700"/>
          <p14:tracePt t="60080" x="3141663" y="2044700"/>
          <p14:tracePt t="60089" x="3101975" y="2044700"/>
          <p14:tracePt t="60095" x="3017838" y="2044700"/>
          <p14:tracePt t="60106" x="2938463" y="2044700"/>
          <p14:tracePt t="60123" x="2860675" y="2044700"/>
          <p14:tracePt t="60139" x="2801938" y="2044700"/>
          <p14:tracePt t="60156" x="2782888" y="2038350"/>
          <p14:tracePt t="60173" x="2776538" y="2038350"/>
          <p14:tracePt t="60424" x="2782888" y="2038350"/>
          <p14:tracePt t="60432" x="2789238" y="2038350"/>
          <p14:tracePt t="60440" x="2795588" y="2038350"/>
          <p14:tracePt t="60440" x="2814638" y="2032000"/>
          <p14:tracePt t="60458" x="2841625" y="2032000"/>
          <p14:tracePt t="60473" x="2873375" y="2024063"/>
          <p14:tracePt t="60490" x="2932113" y="2017713"/>
          <p14:tracePt t="60507" x="2971800" y="2011363"/>
          <p14:tracePt t="60523" x="2997200" y="2011363"/>
          <p14:tracePt t="60540" x="3011488" y="2011363"/>
          <p14:tracePt t="60557" x="3017838" y="2011363"/>
          <p14:tracePt t="65760" x="3024188" y="2011363"/>
          <p14:tracePt t="65771" x="3024188" y="2017713"/>
          <p14:tracePt t="66064" x="3024188" y="2024063"/>
          <p14:tracePt t="66072" x="3024188" y="2032000"/>
          <p14:tracePt t="66072" x="3024188" y="2044700"/>
          <p14:tracePt t="66082" x="3017838" y="2063750"/>
          <p14:tracePt t="66098" x="3017838" y="2076450"/>
          <p14:tracePt t="66115" x="3017838" y="2103438"/>
          <p14:tracePt t="66132" x="3017838" y="2122488"/>
          <p14:tracePt t="66148" x="3017838" y="2155825"/>
          <p14:tracePt t="66165" x="3017838" y="2187575"/>
          <p14:tracePt t="66181" x="3017838" y="2220913"/>
          <p14:tracePt t="66198" x="3017838" y="2246313"/>
          <p14:tracePt t="66215" x="3011488" y="2273300"/>
          <p14:tracePt t="66231" x="3011488" y="2292350"/>
          <p14:tracePt t="66248" x="3011488" y="2298700"/>
          <p14:tracePt t="66391" x="3011488" y="2305050"/>
          <p14:tracePt t="66408" x="3005138" y="2311400"/>
          <p14:tracePt t="66415" x="2997200" y="2311400"/>
          <p14:tracePt t="66424" x="2997200" y="2319338"/>
          <p14:tracePt t="66432" x="2990850" y="2325688"/>
          <p14:tracePt t="66448" x="2984500" y="2332038"/>
          <p14:tracePt t="66465" x="2971800" y="2338388"/>
          <p14:tracePt t="66482" x="2965450" y="2344738"/>
          <p14:tracePt t="66608" x="2959100" y="2344738"/>
          <p14:tracePt t="66623" x="2959100" y="2351088"/>
          <p14:tracePt t="66632" x="2952750" y="2351088"/>
          <p14:tracePt t="66632" x="2952750" y="2357438"/>
          <p14:tracePt t="66649" x="2946400" y="2357438"/>
          <p14:tracePt t="66695" x="2938463" y="2357438"/>
          <p14:tracePt t="66696" x="2938463" y="2363788"/>
          <p14:tracePt t="66705" x="2932113" y="2363788"/>
          <p14:tracePt t="66743" x="2925763" y="2370138"/>
          <p14:tracePt t="66759" x="2925763" y="2378075"/>
          <p14:tracePt t="66767" x="2919413" y="2378075"/>
          <p14:tracePt t="66775" x="2913063" y="2384425"/>
          <p14:tracePt t="66791" x="2906713" y="2390775"/>
          <p14:tracePt t="66799" x="2887663" y="2403475"/>
          <p14:tracePt t="66816" x="2879725" y="2422525"/>
          <p14:tracePt t="66832" x="2873375" y="2430463"/>
          <p14:tracePt t="66849" x="2867025" y="2436813"/>
          <p14:tracePt t="67079" x="2860675" y="2436813"/>
          <p14:tracePt t="67607" x="2867025" y="2436813"/>
          <p14:tracePt t="67624" x="2873375" y="2436813"/>
          <p14:tracePt t="67624" x="2879725" y="2436813"/>
          <p14:tracePt t="67634" x="2894013" y="2436813"/>
          <p14:tracePt t="67650" x="2906713" y="2436813"/>
          <p14:tracePt t="67667" x="2925763" y="2436813"/>
          <p14:tracePt t="67683" x="2938463" y="2436813"/>
          <p14:tracePt t="67700" x="2952750" y="2436813"/>
          <p14:tracePt t="67717" x="2971800" y="2436813"/>
          <p14:tracePt t="67733" x="2997200" y="2436813"/>
          <p14:tracePt t="67750" x="3024188" y="2436813"/>
          <p14:tracePt t="67767" x="3055938" y="2436813"/>
          <p14:tracePt t="67784" x="3076575" y="2436813"/>
          <p14:tracePt t="67800" x="3101975" y="2436813"/>
          <p14:tracePt t="67817" x="3141663" y="2436813"/>
          <p14:tracePt t="67834" x="3181350" y="2436813"/>
          <p14:tracePt t="67850" x="3213100" y="2436813"/>
          <p14:tracePt t="67867" x="3246438" y="2436813"/>
          <p14:tracePt t="67884" x="3278188" y="2430463"/>
          <p14:tracePt t="67900" x="3317875" y="2416175"/>
          <p14:tracePt t="67917" x="3363913" y="2409825"/>
          <p14:tracePt t="67934" x="3395663" y="2384425"/>
          <p14:tracePt t="67950" x="3429000" y="2357438"/>
          <p14:tracePt t="67967" x="3468688" y="2305050"/>
          <p14:tracePt t="67984" x="3494088" y="2266950"/>
          <p14:tracePt t="68001" x="3500438" y="2233613"/>
          <p14:tracePt t="68017" x="3500438" y="2208213"/>
          <p14:tracePt t="68034" x="3500438" y="2174875"/>
          <p14:tracePt t="68051" x="3494088" y="2149475"/>
          <p14:tracePt t="68068" x="3468688" y="2128838"/>
          <p14:tracePt t="68084" x="3454400" y="2109788"/>
          <p14:tracePt t="68101" x="3422650" y="2082800"/>
          <p14:tracePt t="68117" x="3395663" y="2063750"/>
          <p14:tracePt t="68134" x="3344863" y="2044700"/>
          <p14:tracePt t="68151" x="3284538" y="2032000"/>
          <p14:tracePt t="68167" x="3233738" y="2024063"/>
          <p14:tracePt t="68184" x="3160713" y="2024063"/>
          <p14:tracePt t="68201" x="3082925" y="2024063"/>
          <p14:tracePt t="68218" x="3017838" y="2024063"/>
          <p14:tracePt t="68234" x="2971800" y="2032000"/>
          <p14:tracePt t="68251" x="2919413" y="2057400"/>
          <p14:tracePt t="68268" x="2841625" y="2097088"/>
          <p14:tracePt t="68284" x="2795588" y="2141538"/>
          <p14:tracePt t="68301" x="2749550" y="2174875"/>
          <p14:tracePt t="68318" x="2717800" y="2220913"/>
          <p14:tracePt t="68335" x="2709863" y="2260600"/>
          <p14:tracePt t="68351" x="2709863" y="2319338"/>
          <p14:tracePt t="68368" x="2703513" y="2344738"/>
          <p14:tracePt t="68384" x="2703513" y="2378075"/>
          <p14:tracePt t="68401" x="2703513" y="2403475"/>
          <p14:tracePt t="68418" x="2717800" y="2430463"/>
          <p14:tracePt t="68434" x="2730500" y="2449513"/>
          <p14:tracePt t="68451" x="2749550" y="2462213"/>
          <p14:tracePt t="68468" x="2776538" y="2468563"/>
          <p14:tracePt t="68485" x="2801938" y="2481263"/>
          <p14:tracePt t="68501" x="2835275" y="2489200"/>
          <p14:tracePt t="68518" x="2894013" y="2501900"/>
          <p14:tracePt t="68535" x="3005138" y="2508250"/>
          <p14:tracePt t="68551" x="3063875" y="2508250"/>
          <p14:tracePt t="68568" x="3122613" y="2508250"/>
          <p14:tracePt t="68585" x="3175000" y="2508250"/>
          <p14:tracePt t="68601" x="3213100" y="2508250"/>
          <p14:tracePt t="68618" x="3240088" y="2501900"/>
          <p14:tracePt t="68635" x="3252788" y="2501900"/>
          <p14:tracePt t="68651" x="3259138" y="2495550"/>
          <p14:tracePt t="69207" x="3265488" y="2495550"/>
          <p14:tracePt t="69215" x="3271838" y="2481263"/>
          <p14:tracePt t="69223" x="3284538" y="2474913"/>
          <p14:tracePt t="69236" x="3298825" y="2468563"/>
          <p14:tracePt t="69236" x="3324225" y="2455863"/>
          <p14:tracePt t="69252" x="3376613" y="2436813"/>
          <p14:tracePt t="69269" x="3416300" y="2416175"/>
          <p14:tracePt t="69286" x="3462338" y="2390775"/>
          <p14:tracePt t="69303" x="3487738" y="2378075"/>
          <p14:tracePt t="69319" x="3533775" y="2332038"/>
          <p14:tracePt t="69337" x="3552825" y="2298700"/>
          <p14:tracePt t="69353" x="3573463" y="2273300"/>
          <p14:tracePt t="69369" x="3573463" y="2233613"/>
          <p14:tracePt t="69386" x="3573463" y="2201863"/>
          <p14:tracePt t="69403" x="3552825" y="2162175"/>
          <p14:tracePt t="69419" x="3527425" y="2122488"/>
          <p14:tracePt t="69436" x="3494088" y="2090738"/>
          <p14:tracePt t="69453" x="3462338" y="2063750"/>
          <p14:tracePt t="69469" x="3422650" y="2051050"/>
          <p14:tracePt t="69486" x="3403600" y="2038350"/>
          <p14:tracePt t="69503" x="3344863" y="2038350"/>
          <p14:tracePt t="69519" x="3292475" y="2038350"/>
          <p14:tracePt t="69536" x="3219450" y="2038350"/>
          <p14:tracePt t="69553" x="3154363" y="2051050"/>
          <p14:tracePt t="69569" x="3076575" y="2070100"/>
          <p14:tracePt t="69586" x="3036888" y="2090738"/>
          <p14:tracePt t="69603" x="2984500" y="2103438"/>
          <p14:tracePt t="69619" x="2938463" y="2128838"/>
          <p14:tracePt t="69636" x="2913063" y="2149475"/>
          <p14:tracePt t="69653" x="2887663" y="2181225"/>
          <p14:tracePt t="69670" x="2873375" y="2208213"/>
          <p14:tracePt t="69686" x="2860675" y="2246313"/>
          <p14:tracePt t="69703" x="2854325" y="2279650"/>
          <p14:tracePt t="69720" x="2854325" y="2305050"/>
          <p14:tracePt t="69736" x="2854325" y="2325688"/>
          <p14:tracePt t="69753" x="2873375" y="2363788"/>
          <p14:tracePt t="69770" x="2913063" y="2397125"/>
          <p14:tracePt t="69787" x="2959100" y="2422525"/>
          <p14:tracePt t="69804" x="3024188" y="2462213"/>
          <p14:tracePt t="69820" x="3108325" y="2495550"/>
          <p14:tracePt t="69837" x="3219450" y="2508250"/>
          <p14:tracePt t="69853" x="3330575" y="2520950"/>
          <p14:tracePt t="69870" x="3448050" y="2520950"/>
          <p14:tracePt t="69887" x="3579813" y="2520950"/>
          <p14:tracePt t="69903" x="3617913" y="2520950"/>
          <p14:tracePt t="69920" x="3644900" y="2514600"/>
          <p14:tracePt t="69937" x="3651250" y="2508250"/>
          <p14:tracePt t="70407" x="3644900" y="2508250"/>
          <p14:tracePt t="70423" x="3638550" y="2514600"/>
          <p14:tracePt t="70447" x="3632200" y="2514600"/>
          <p14:tracePt t="71407" x="3632200" y="2508250"/>
          <p14:tracePt t="71415" x="3632200" y="2495550"/>
          <p14:tracePt t="71423" x="3638550" y="2489200"/>
          <p14:tracePt t="71439" x="3638550" y="2481263"/>
          <p14:tracePt t="71439" x="3644900" y="2449513"/>
          <p14:tracePt t="71456" x="3644900" y="2422525"/>
          <p14:tracePt t="71472" x="3644900" y="2384425"/>
          <p14:tracePt t="71489" x="3638550" y="2338388"/>
          <p14:tracePt t="71505" x="3617913" y="2305050"/>
          <p14:tracePt t="71522" x="3605213" y="2279650"/>
          <p14:tracePt t="71539" x="3586163" y="2252663"/>
          <p14:tracePt t="71556" x="3573463" y="2239963"/>
          <p14:tracePt t="71572" x="3559175" y="2233613"/>
          <p14:tracePt t="71589" x="3540125" y="2227263"/>
          <p14:tracePt t="71606" x="3521075" y="2193925"/>
          <p14:tracePt t="71622" x="3487738" y="2168525"/>
          <p14:tracePt t="71639" x="3416300" y="2116138"/>
          <p14:tracePt t="71656" x="3370263" y="2097088"/>
          <p14:tracePt t="71672" x="3344863" y="2076450"/>
          <p14:tracePt t="71689" x="3311525" y="2070100"/>
          <p14:tracePt t="71706" x="3278188" y="2057400"/>
          <p14:tracePt t="71722" x="3240088" y="2057400"/>
          <p14:tracePt t="71739" x="3206750" y="2057400"/>
          <p14:tracePt t="71756" x="3175000" y="2057400"/>
          <p14:tracePt t="71772" x="3135313" y="2063750"/>
          <p14:tracePt t="71789" x="3095625" y="2076450"/>
          <p14:tracePt t="71806" x="3063875" y="2097088"/>
          <p14:tracePt t="71823" x="3017838" y="2103438"/>
          <p14:tracePt t="71839" x="3005138" y="2109788"/>
          <p14:tracePt t="71856" x="2997200" y="2116138"/>
          <p14:tracePt t="71873" x="2984500" y="2122488"/>
          <p14:tracePt t="71889" x="2971800" y="2141538"/>
          <p14:tracePt t="71907" x="2959100" y="2162175"/>
          <p14:tracePt t="71924" x="2932113" y="2187575"/>
          <p14:tracePt t="71940" x="2913063" y="2214563"/>
          <p14:tracePt t="71957" x="2894013" y="2227263"/>
          <p14:tracePt t="71974" x="2887663" y="2246313"/>
          <p14:tracePt t="71990" x="2873375" y="2266950"/>
          <p14:tracePt t="72007" x="2867025" y="2286000"/>
          <p14:tracePt t="72024" x="2860675" y="2338388"/>
          <p14:tracePt t="72041" x="2860675" y="2370138"/>
          <p14:tracePt t="72057" x="2860675" y="2403475"/>
          <p14:tracePt t="72074" x="2860675" y="2416175"/>
          <p14:tracePt t="72091" x="2860675" y="2430463"/>
          <p14:tracePt t="72107" x="2860675" y="2436813"/>
          <p14:tracePt t="73664" x="2873375" y="2436813"/>
          <p14:tracePt t="73681" x="2906713" y="2436813"/>
          <p14:tracePt t="73688" x="2959100" y="2436813"/>
          <p14:tracePt t="73697" x="2997200" y="2436813"/>
          <p14:tracePt t="73710" x="3055938" y="2436813"/>
          <p14:tracePt t="73727" x="3128963" y="2436813"/>
          <p14:tracePt t="73743" x="3181350" y="2436813"/>
          <p14:tracePt t="73760" x="3252788" y="2449513"/>
          <p14:tracePt t="73776" x="3271838" y="2455863"/>
          <p14:tracePt t="73793" x="3292475" y="2455863"/>
          <p14:tracePt t="75104" x="3284538" y="2455863"/>
          <p14:tracePt t="75116" x="3278188" y="2455863"/>
          <p14:tracePt t="75116" x="3259138" y="2455863"/>
          <p14:tracePt t="75129" x="3225800" y="2455863"/>
          <p14:tracePt t="75145" x="3200400" y="2455863"/>
          <p14:tracePt t="75162" x="3160713" y="2455863"/>
          <p14:tracePt t="75178" x="3122613" y="2455863"/>
          <p14:tracePt t="75195" x="3070225" y="2455863"/>
          <p14:tracePt t="75212" x="3017838" y="2455863"/>
          <p14:tracePt t="75228" x="2946400" y="2462213"/>
          <p14:tracePt t="75245" x="2854325" y="2462213"/>
          <p14:tracePt t="75262" x="2743200" y="2468563"/>
          <p14:tracePt t="75278" x="2625725" y="2481263"/>
          <p14:tracePt t="75295" x="2462213" y="2527300"/>
          <p14:tracePt t="75313" x="2338388" y="2547938"/>
          <p14:tracePt t="75329" x="2227263" y="2579688"/>
          <p14:tracePt t="75345" x="2141538" y="2619375"/>
          <p14:tracePt t="75362" x="2063750" y="2671763"/>
          <p14:tracePt t="75379" x="2011363" y="2730500"/>
          <p14:tracePt t="75395" x="1952625" y="2776538"/>
          <p14:tracePt t="75412" x="1887538" y="2814638"/>
          <p14:tracePt t="75429" x="1841500" y="2854325"/>
          <p14:tracePt t="75446" x="1776413" y="2894013"/>
          <p14:tracePt t="75462" x="1730375" y="2925763"/>
          <p14:tracePt t="75479" x="1671638" y="2965450"/>
          <p14:tracePt t="75495" x="1587500" y="2990850"/>
          <p14:tracePt t="75512" x="1489075" y="3024188"/>
          <p14:tracePt t="75529" x="1417638" y="3043238"/>
          <p14:tracePt t="75546" x="1325563" y="3055938"/>
          <p14:tracePt t="75562" x="1266825" y="3055938"/>
          <p14:tracePt t="75579" x="1208088" y="3063875"/>
          <p14:tracePt t="75596" x="1176338" y="3063875"/>
          <p14:tracePt t="75612" x="1155700" y="3070225"/>
          <p14:tracePt t="75629" x="1143000" y="3070225"/>
          <p14:tracePt t="75646" x="1136650" y="3070225"/>
          <p14:tracePt t="75662" x="1123950" y="3070225"/>
          <p14:tracePt t="75679" x="1117600" y="3063875"/>
          <p14:tracePt t="75696" x="1096963" y="3049588"/>
          <p14:tracePt t="75713" x="1077913" y="3036888"/>
          <p14:tracePt t="75729" x="1038225" y="3005138"/>
          <p14:tracePt t="75746" x="1025525" y="2984500"/>
          <p14:tracePt t="75762" x="1019175" y="2978150"/>
          <p14:tracePt t="75779" x="1019175" y="2971800"/>
          <p14:tracePt t="75796" x="1012825" y="2965450"/>
          <p14:tracePt t="75864" x="1012825" y="2959100"/>
          <p14:tracePt t="75872" x="1012825" y="2952750"/>
          <p14:tracePt t="75880" x="1012825" y="2946400"/>
          <p14:tracePt t="75904" x="1019175" y="2938463"/>
          <p14:tracePt t="76448" x="1025525" y="2938463"/>
          <p14:tracePt t="76520" x="1031875" y="2938463"/>
          <p14:tracePt t="76552" x="1031875" y="2946400"/>
          <p14:tracePt t="76576" x="1038225" y="2946400"/>
          <p14:tracePt t="76584" x="1044575" y="2952750"/>
          <p14:tracePt t="76608" x="1044575" y="2959100"/>
          <p14:tracePt t="76616" x="1050925" y="2959100"/>
          <p14:tracePt t="76632" x="1058863" y="2965450"/>
          <p14:tracePt t="76696" x="1065213" y="2965450"/>
          <p14:tracePt t="76728" x="1071563" y="2965450"/>
          <p14:tracePt t="76744" x="1077913" y="2965450"/>
          <p14:tracePt t="76752" x="1084263" y="2965450"/>
          <p14:tracePt t="76760" x="1090613" y="2971800"/>
          <p14:tracePt t="76767" x="1103313" y="2971800"/>
          <p14:tracePt t="76781" x="1117600" y="2971800"/>
          <p14:tracePt t="76816" x="1130300" y="2971800"/>
          <p14:tracePt t="76826" x="1136650" y="2971800"/>
          <p14:tracePt t="76848" x="1149350" y="2971800"/>
          <p14:tracePt t="76872" x="1155700" y="2971800"/>
          <p14:tracePt t="76892" x="1162050" y="2971800"/>
          <p14:tracePt t="77048" x="1168400" y="2971800"/>
          <p14:tracePt t="77056" x="1176338" y="2978150"/>
          <p14:tracePt t="77065" x="1182688" y="2978150"/>
          <p14:tracePt t="77065" x="1195388" y="2984500"/>
          <p14:tracePt t="77081" x="1227138" y="2997200"/>
          <p14:tracePt t="77098" x="1266825" y="2997200"/>
          <p14:tracePt t="77114" x="1300163" y="3011488"/>
          <p14:tracePt t="77131" x="1338263" y="3017838"/>
          <p14:tracePt t="77148" x="1365250" y="3017838"/>
          <p14:tracePt t="77165" x="1384300" y="3017838"/>
          <p14:tracePt t="77181" x="1397000" y="3017838"/>
          <p14:tracePt t="77198" x="1417638" y="3017838"/>
          <p14:tracePt t="77215" x="1423988" y="3017838"/>
          <p14:tracePt t="77231" x="1455738" y="3005138"/>
          <p14:tracePt t="77248" x="1482725" y="3005138"/>
          <p14:tracePt t="77265" x="1508125" y="2997200"/>
          <p14:tracePt t="77281" x="1516063" y="2997200"/>
          <p14:tracePt t="77536" x="1508125" y="2997200"/>
          <p14:tracePt t="78136" x="1516063" y="2997200"/>
          <p14:tracePt t="78144" x="1554163" y="2997200"/>
          <p14:tracePt t="78152" x="1581150" y="2997200"/>
          <p14:tracePt t="78166" x="1658938" y="2984500"/>
          <p14:tracePt t="78183" x="1736725" y="2978150"/>
          <p14:tracePt t="78199" x="1854200" y="2946400"/>
          <p14:tracePt t="78216" x="1927225" y="2919413"/>
          <p14:tracePt t="78233" x="1985963" y="2900363"/>
          <p14:tracePt t="78249" x="2017713" y="2887663"/>
          <p14:tracePt t="78266" x="2024063" y="2887663"/>
          <p14:tracePt t="78432" x="2032000" y="2887663"/>
          <p14:tracePt t="78440" x="2044700" y="2894013"/>
          <p14:tracePt t="78444" x="2063750" y="2900363"/>
          <p14:tracePt t="78453" x="2109788" y="2913063"/>
          <p14:tracePt t="78466" x="2181225" y="2925763"/>
          <p14:tracePt t="78483" x="2286000" y="2938463"/>
          <p14:tracePt t="78500" x="2416175" y="2946400"/>
          <p14:tracePt t="78516" x="2573338" y="2965450"/>
          <p14:tracePt t="78533" x="2724150" y="2971800"/>
          <p14:tracePt t="78550" x="2854325" y="2978150"/>
          <p14:tracePt t="78566" x="2959100" y="2978150"/>
          <p14:tracePt t="78583" x="3017838" y="2978150"/>
          <p14:tracePt t="79072" x="3024188" y="2971800"/>
          <p14:tracePt t="79080" x="3036888" y="2971800"/>
          <p14:tracePt t="79088" x="3049588" y="2971800"/>
          <p14:tracePt t="79096" x="3070225" y="2971800"/>
          <p14:tracePt t="79104" x="3128963" y="2971800"/>
          <p14:tracePt t="79117" x="3225800" y="2971800"/>
          <p14:tracePt t="79134" x="3330575" y="2971800"/>
          <p14:tracePt t="79151" x="3454400" y="2971800"/>
          <p14:tracePt t="79167" x="3644900" y="2971800"/>
          <p14:tracePt t="79185" x="3775075" y="2971800"/>
          <p14:tracePt t="79201" x="3879850" y="2971800"/>
          <p14:tracePt t="79217" x="3951288" y="2971800"/>
          <p14:tracePt t="79234" x="3984625" y="2971800"/>
          <p14:tracePt t="79251" x="3990975" y="2971800"/>
          <p14:tracePt t="79432" x="3997325" y="2971800"/>
          <p14:tracePt t="79440" x="4016375" y="2971800"/>
          <p14:tracePt t="79448" x="4037013" y="2971800"/>
          <p14:tracePt t="79456" x="4095750" y="2971800"/>
          <p14:tracePt t="79468" x="4179888" y="2971800"/>
          <p14:tracePt t="79485" x="4271963" y="2971800"/>
          <p14:tracePt t="79501" x="4376738" y="2971800"/>
          <p14:tracePt t="79518" x="4473575" y="2971800"/>
          <p14:tracePt t="79535" x="4565650" y="2971800"/>
          <p14:tracePt t="79551" x="4643438" y="2971800"/>
          <p14:tracePt t="79568" x="4649788" y="2971800"/>
          <p14:tracePt t="79968" x="4656138" y="2971800"/>
          <p14:tracePt t="79976" x="4689475" y="2971800"/>
          <p14:tracePt t="79984" x="4729163" y="2971800"/>
          <p14:tracePt t="80002" x="4826000" y="2971800"/>
          <p14:tracePt t="80003" x="4930775" y="2971800"/>
          <p14:tracePt t="80019" x="5041900" y="2971800"/>
          <p14:tracePt t="80035" x="5192713" y="2971800"/>
          <p14:tracePt t="80052" x="5297488" y="2971800"/>
          <p14:tracePt t="80069" x="5375275" y="2971800"/>
          <p14:tracePt t="80085" x="5408613" y="2971800"/>
          <p14:tracePt t="80640" x="5414963" y="2971800"/>
          <p14:tracePt t="80664" x="5421313" y="2971800"/>
          <p14:tracePt t="80680" x="5446713" y="2971800"/>
          <p14:tracePt t="80689" x="5467350" y="2971800"/>
          <p14:tracePt t="80703" x="5499100" y="2971800"/>
          <p14:tracePt t="80719" x="5511800" y="2971800"/>
          <p14:tracePt t="80736" x="5519738" y="2971800"/>
          <p14:tracePt t="80808" x="5526088" y="2971800"/>
          <p14:tracePt t="80816" x="5532438" y="2971800"/>
          <p14:tracePt t="80822" x="5551488" y="2978150"/>
          <p14:tracePt t="80836" x="5570538" y="2990850"/>
          <p14:tracePt t="80853" x="5603875" y="3005138"/>
          <p14:tracePt t="80870" x="5630863" y="3005138"/>
          <p14:tracePt t="80886" x="5656263" y="3017838"/>
          <p14:tracePt t="80903" x="5675313" y="3017838"/>
          <p14:tracePt t="80920" x="5695950" y="3024188"/>
          <p14:tracePt t="80936" x="5721350" y="3024188"/>
          <p14:tracePt t="80953" x="5727700" y="3030538"/>
          <p14:tracePt t="80970" x="5734050" y="3036888"/>
          <p14:tracePt t="81024" x="5740400" y="3036888"/>
          <p14:tracePt t="81032" x="5748338" y="3036888"/>
          <p14:tracePt t="81040" x="5761038" y="3036888"/>
          <p14:tracePt t="81053" x="5786438" y="3043238"/>
          <p14:tracePt t="81070" x="5807075" y="3043238"/>
          <p14:tracePt t="81087" x="5792788" y="3030538"/>
          <p14:tracePt t="81103" x="5754688" y="3011488"/>
          <p14:tracePt t="81352" x="5748338" y="3005138"/>
          <p14:tracePt t="81360" x="5740400" y="3005138"/>
          <p14:tracePt t="81384" x="5754688" y="3005138"/>
          <p14:tracePt t="81392" x="5767388" y="3005138"/>
          <p14:tracePt t="81404" x="5786438" y="3005138"/>
          <p14:tracePt t="81408" x="5819775" y="3005138"/>
          <p14:tracePt t="81421" x="5838825" y="3005138"/>
          <p14:tracePt t="81437" x="5859463" y="3005138"/>
          <p14:tracePt t="81454" x="5903913" y="3005138"/>
          <p14:tracePt t="81471" x="5943600" y="3005138"/>
          <p14:tracePt t="81487" x="6015038" y="3005138"/>
          <p14:tracePt t="81504" x="6094413" y="3005138"/>
          <p14:tracePt t="81521" x="6172200" y="3005138"/>
          <p14:tracePt t="81537" x="6256338" y="3011488"/>
          <p14:tracePt t="81554" x="6354763" y="3017838"/>
          <p14:tracePt t="81571" x="6419850" y="3017838"/>
          <p14:tracePt t="81588" x="6505575" y="3017838"/>
          <p14:tracePt t="81604" x="6589713" y="3017838"/>
          <p14:tracePt t="81621" x="6694488" y="3017838"/>
          <p14:tracePt t="81637" x="6824663" y="3017838"/>
          <p14:tracePt t="81654" x="6935788" y="3017838"/>
          <p14:tracePt t="81671" x="7021513" y="3017838"/>
          <p14:tracePt t="81688" x="7105650" y="3017838"/>
          <p14:tracePt t="81704" x="7158038" y="3017838"/>
          <p14:tracePt t="81721" x="7210425" y="3017838"/>
          <p14:tracePt t="81738" x="7250113" y="3024188"/>
          <p14:tracePt t="81754" x="7281863" y="3024188"/>
          <p14:tracePt t="81771" x="7302500" y="3024188"/>
          <p14:tracePt t="81788" x="7321550" y="3024188"/>
          <p14:tracePt t="81824" x="7327900" y="3024188"/>
          <p14:tracePt t="82640" x="7315200" y="3030538"/>
          <p14:tracePt t="82648" x="7308850" y="3030538"/>
          <p14:tracePt t="82656" x="7289800" y="3030538"/>
          <p14:tracePt t="82672" x="7256463" y="3030538"/>
          <p14:tracePt t="82673" x="7204075" y="3030538"/>
          <p14:tracePt t="82689" x="7112000" y="3030538"/>
          <p14:tracePt t="82706" x="7021513" y="3030538"/>
          <p14:tracePt t="82722" x="6910388" y="3017838"/>
          <p14:tracePt t="82739" x="6818313" y="3017838"/>
          <p14:tracePt t="82756" x="6721475" y="3017838"/>
          <p14:tracePt t="82772" x="6616700" y="3017838"/>
          <p14:tracePt t="82789" x="6518275" y="3017838"/>
          <p14:tracePt t="82806" x="6446838" y="3017838"/>
          <p14:tracePt t="82822" x="6407150" y="3017838"/>
          <p14:tracePt t="82839" x="6388100" y="3017838"/>
          <p14:tracePt t="82856" x="6381750" y="3017838"/>
          <p14:tracePt t="83040" x="6388100" y="3017838"/>
          <p14:tracePt t="83058" x="6394450" y="3017838"/>
          <p14:tracePt t="83063" x="6400800" y="3011488"/>
          <p14:tracePt t="83073" x="6407150" y="3011488"/>
          <p14:tracePt t="83090" x="6413500" y="3011488"/>
          <p14:tracePt t="83128" x="6419850" y="3011488"/>
          <p14:tracePt t="83192" x="6426200" y="3011488"/>
          <p14:tracePt t="83200" x="6434138" y="3011488"/>
          <p14:tracePt t="83207" x="6446838" y="3011488"/>
          <p14:tracePt t="83215" x="6478588" y="3005138"/>
          <p14:tracePt t="83229" x="6518275" y="2997200"/>
          <p14:tracePt t="83240" x="6577013" y="2997200"/>
          <p14:tracePt t="83256" x="6642100" y="2997200"/>
          <p14:tracePt t="83273" x="6721475" y="2997200"/>
          <p14:tracePt t="83290" x="6805613" y="2997200"/>
          <p14:tracePt t="83307" x="6897688" y="2997200"/>
          <p14:tracePt t="83323" x="6994525" y="2997200"/>
          <p14:tracePt t="83340" x="7067550" y="2997200"/>
          <p14:tracePt t="83357" x="7126288" y="2997200"/>
          <p14:tracePt t="83373" x="7197725" y="2997200"/>
          <p14:tracePt t="83390" x="7250113" y="3005138"/>
          <p14:tracePt t="83407" x="7302500" y="3005138"/>
          <p14:tracePt t="83423" x="7334250" y="3005138"/>
          <p14:tracePt t="83440" x="7340600" y="3005138"/>
          <p14:tracePt t="83457" x="7361238" y="3005138"/>
          <p14:tracePt t="83473" x="7373938" y="3005138"/>
          <p14:tracePt t="83490" x="7386638" y="3005138"/>
          <p14:tracePt t="83507" x="7407275" y="3005138"/>
          <p14:tracePt t="83523" x="7419975" y="3011488"/>
          <p14:tracePt t="83568" x="7426325" y="3011488"/>
          <p14:tracePt t="83800" x="7419975" y="3011488"/>
          <p14:tracePt t="83815" x="7419975" y="3017838"/>
          <p14:tracePt t="85471" x="7432675" y="3017838"/>
          <p14:tracePt t="85479" x="7445375" y="3017838"/>
          <p14:tracePt t="85487" x="7466013" y="3017838"/>
          <p14:tracePt t="85495" x="7504113" y="3017838"/>
          <p14:tracePt t="85510" x="7556500" y="3017838"/>
          <p14:tracePt t="85527" x="7627938" y="3017838"/>
          <p14:tracePt t="85543" x="7707313" y="3017838"/>
          <p14:tracePt t="85560" x="7732713" y="3017838"/>
          <p14:tracePt t="85576" x="7747000" y="3017838"/>
          <p14:tracePt t="85593" x="7753350" y="3017838"/>
          <p14:tracePt t="85640" x="7759700" y="3017838"/>
          <p14:tracePt t="85647" x="7766050" y="3017838"/>
          <p14:tracePt t="85663" x="7772400" y="3017838"/>
          <p14:tracePt t="85678" x="7778750" y="3017838"/>
          <p14:tracePt t="85678" x="7791450" y="3017838"/>
          <p14:tracePt t="85693" x="7791450" y="3011488"/>
          <p14:tracePt t="85710" x="7797800" y="3011488"/>
          <p14:tracePt t="85727" x="7805738" y="3011488"/>
          <p14:tracePt t="87711" x="7791450" y="3011488"/>
          <p14:tracePt t="87719" x="7759700" y="3011488"/>
          <p14:tracePt t="87730" x="7713663" y="3011488"/>
          <p14:tracePt t="87735" x="7615238" y="3011488"/>
          <p14:tracePt t="87750" x="7478713" y="3011488"/>
          <p14:tracePt t="87763" x="7348538" y="3011488"/>
          <p14:tracePt t="87780" x="7191375" y="3011488"/>
          <p14:tracePt t="87796" x="7067550" y="3011488"/>
          <p14:tracePt t="87813" x="6962775" y="3011488"/>
          <p14:tracePt t="87830" x="6870700" y="3011488"/>
          <p14:tracePt t="87846" x="6799263" y="3011488"/>
          <p14:tracePt t="87863" x="6707188" y="3011488"/>
          <p14:tracePt t="87880" x="6681788" y="3011488"/>
          <p14:tracePt t="87896" x="6654800" y="3011488"/>
          <p14:tracePt t="87913" x="6648450" y="3011488"/>
          <p14:tracePt t="87930" x="6642100" y="3011488"/>
          <p14:tracePt t="87946" x="6635750" y="3005138"/>
          <p14:tracePt t="87963" x="6629400" y="3005138"/>
          <p14:tracePt t="87980" x="6616700" y="3005138"/>
          <p14:tracePt t="87996" x="6604000" y="3005138"/>
          <p14:tracePt t="88013" x="6570663" y="3005138"/>
          <p14:tracePt t="88030" x="6537325" y="3005138"/>
          <p14:tracePt t="88046" x="6484938" y="3005138"/>
          <p14:tracePt t="88064" x="6459538" y="3005138"/>
          <p14:tracePt t="88080" x="6434138" y="3005138"/>
          <p14:tracePt t="88097" x="6419850" y="3005138"/>
          <p14:tracePt t="88114" x="6413500" y="3005138"/>
          <p14:tracePt t="88367" x="6419850" y="3005138"/>
          <p14:tracePt t="88391" x="6426200" y="3005138"/>
          <p14:tracePt t="88399" x="6434138" y="3005138"/>
          <p14:tracePt t="88415" x="6440488" y="2997200"/>
          <p14:tracePt t="88416" x="6446838" y="2997200"/>
          <p14:tracePt t="88430" x="6453188" y="2997200"/>
          <p14:tracePt t="88430" x="6459538" y="2997200"/>
          <p14:tracePt t="88447" x="6472238" y="2997200"/>
          <p14:tracePt t="88464" x="6492875" y="2997200"/>
          <p14:tracePt t="88481" x="6505575" y="2997200"/>
          <p14:tracePt t="88497" x="6524625" y="2997200"/>
          <p14:tracePt t="88514" x="6551613" y="2997200"/>
          <p14:tracePt t="88531" x="6570663" y="2997200"/>
          <p14:tracePt t="88547" x="6596063" y="2997200"/>
          <p14:tracePt t="88564" x="6610350" y="2997200"/>
          <p14:tracePt t="88581" x="6623050" y="2997200"/>
          <p14:tracePt t="88597" x="6629400" y="2997200"/>
          <p14:tracePt t="88614" x="6635750" y="2990850"/>
          <p14:tracePt t="88631" x="6648450" y="2990850"/>
          <p14:tracePt t="88647" x="6654800" y="2990850"/>
          <p14:tracePt t="88664" x="6662738" y="2990850"/>
          <p14:tracePt t="88681" x="6675438" y="2990850"/>
          <p14:tracePt t="88697" x="6681788" y="2990850"/>
          <p14:tracePt t="88714" x="6694488" y="2990850"/>
          <p14:tracePt t="88731" x="6713538" y="2990850"/>
          <p14:tracePt t="88748" x="6740525" y="2990850"/>
          <p14:tracePt t="88764" x="6765925" y="2990850"/>
          <p14:tracePt t="88781" x="6792913" y="2990850"/>
          <p14:tracePt t="88798" x="6811963" y="2990850"/>
          <p14:tracePt t="88814" x="6838950" y="2990850"/>
          <p14:tracePt t="88831" x="6883400" y="2990850"/>
          <p14:tracePt t="88848" x="6910388" y="2990850"/>
          <p14:tracePt t="88864" x="6923088" y="2990850"/>
          <p14:tracePt t="88881" x="6942138" y="2990850"/>
          <p14:tracePt t="88898" x="6962775" y="2990850"/>
          <p14:tracePt t="88914" x="6981825" y="2990850"/>
          <p14:tracePt t="88931" x="7002463" y="2997200"/>
          <p14:tracePt t="88948" x="7034213" y="2997200"/>
          <p14:tracePt t="88964" x="7067550" y="2997200"/>
          <p14:tracePt t="88981" x="7099300" y="2997200"/>
          <p14:tracePt t="88998" x="7119938" y="2997200"/>
          <p14:tracePt t="89015" x="7138988" y="2997200"/>
          <p14:tracePt t="92440" x="7132638" y="2997200"/>
          <p14:tracePt t="92448" x="7126288" y="2997200"/>
          <p14:tracePt t="92456" x="7112000" y="2997200"/>
          <p14:tracePt t="92464" x="7105650" y="2997200"/>
          <p14:tracePt t="92471" x="7067550" y="2997200"/>
          <p14:tracePt t="92487" x="6994525" y="2990850"/>
          <p14:tracePt t="92505" x="6935788" y="2984500"/>
          <p14:tracePt t="92521" x="6891338" y="2978150"/>
          <p14:tracePt t="92537" x="6851650" y="2965450"/>
          <p14:tracePt t="92554" x="6824663" y="2959100"/>
          <p14:tracePt t="92571" x="6780213" y="2946400"/>
          <p14:tracePt t="92587" x="6765925" y="2932113"/>
          <p14:tracePt t="92604" x="6734175" y="2932113"/>
          <p14:tracePt t="92621" x="6700838" y="2925763"/>
          <p14:tracePt t="92637" x="6675438" y="2919413"/>
          <p14:tracePt t="92654" x="6642100" y="2913063"/>
          <p14:tracePt t="92671" x="6610350" y="2913063"/>
          <p14:tracePt t="92687" x="6564313" y="2913063"/>
          <p14:tracePt t="92704" x="6537325" y="2906713"/>
          <p14:tracePt t="92721" x="6505575" y="2906713"/>
          <p14:tracePt t="92738" x="6472238" y="2900363"/>
          <p14:tracePt t="92754" x="6446838" y="2894013"/>
          <p14:tracePt t="92771" x="6419850" y="2894013"/>
          <p14:tracePt t="92788" x="6394450" y="2894013"/>
          <p14:tracePt t="92804" x="6367463" y="2894013"/>
          <p14:tracePt t="92821" x="6342063" y="2894013"/>
          <p14:tracePt t="92838" x="6323013" y="2894013"/>
          <p14:tracePt t="92854" x="6302375" y="2894013"/>
          <p14:tracePt t="92871" x="6296025" y="2894013"/>
          <p14:tracePt t="92888" x="6283325" y="2894013"/>
          <p14:tracePt t="92905" x="6276975" y="2894013"/>
          <p14:tracePt t="93216" x="6283325" y="2894013"/>
          <p14:tracePt t="93228" x="6289675" y="2894013"/>
          <p14:tracePt t="93240" x="6308725" y="2894013"/>
          <p14:tracePt t="93248" x="6323013" y="2894013"/>
          <p14:tracePt t="93256" x="6354763" y="2894013"/>
          <p14:tracePt t="93272" x="6453188" y="2894013"/>
          <p14:tracePt t="93288" x="6511925" y="2894013"/>
          <p14:tracePt t="93305" x="6577013" y="2894013"/>
          <p14:tracePt t="93322" x="6635750" y="2894013"/>
          <p14:tracePt t="93338" x="6694488" y="2894013"/>
          <p14:tracePt t="93355" x="6753225" y="2894013"/>
          <p14:tracePt t="93372" x="6799263" y="2894013"/>
          <p14:tracePt t="93388" x="6845300" y="2894013"/>
          <p14:tracePt t="93405" x="6897688" y="2894013"/>
          <p14:tracePt t="93422" x="6942138" y="2894013"/>
          <p14:tracePt t="93439" x="6981825" y="2894013"/>
          <p14:tracePt t="93455" x="7021513" y="2894013"/>
          <p14:tracePt t="93455" x="7040563" y="2894013"/>
          <p14:tracePt t="93472" x="7080250" y="2900363"/>
          <p14:tracePt t="93489" x="7112000" y="2900363"/>
          <p14:tracePt t="93505" x="7132638" y="2906713"/>
          <p14:tracePt t="93522" x="7170738" y="2906713"/>
          <p14:tracePt t="93539" x="7231063" y="2913063"/>
          <p14:tracePt t="93555" x="7281863" y="2913063"/>
          <p14:tracePt t="93572" x="7340600" y="2925763"/>
          <p14:tracePt t="93589" x="7392988" y="2925763"/>
          <p14:tracePt t="93605" x="7478713" y="2938463"/>
          <p14:tracePt t="93622" x="7524750" y="2938463"/>
          <p14:tracePt t="93639" x="7569200" y="2952750"/>
          <p14:tracePt t="93655" x="7615238" y="2959100"/>
          <p14:tracePt t="93672" x="7642225" y="2959100"/>
          <p14:tracePt t="93689" x="7654925" y="2959100"/>
          <p14:tracePt t="93705" x="7661275" y="2959100"/>
          <p14:tracePt t="93722" x="7680325" y="2965450"/>
          <p14:tracePt t="93739" x="7707313" y="2971800"/>
          <p14:tracePt t="93756" x="7726363" y="2971800"/>
          <p14:tracePt t="93773" x="7747000" y="2978150"/>
          <p14:tracePt t="93789" x="7772400" y="2978150"/>
          <p14:tracePt t="93806" x="7797800" y="2978150"/>
          <p14:tracePt t="93822" x="7812088" y="2978150"/>
          <p14:tracePt t="93839" x="7824788" y="2978150"/>
          <p14:tracePt t="93888" x="7831138" y="2978150"/>
          <p14:tracePt t="93928" x="7837488" y="2978150"/>
          <p14:tracePt t="94568" x="7824788" y="2978150"/>
          <p14:tracePt t="94581" x="7818438" y="2978150"/>
          <p14:tracePt t="94600" x="7812088" y="2978150"/>
          <p14:tracePt t="94608" x="7805738" y="2978150"/>
          <p14:tracePt t="94615" x="7797800" y="2978150"/>
          <p14:tracePt t="94624" x="7785100" y="2978150"/>
          <p14:tracePt t="94641" x="7772400" y="2978150"/>
          <p14:tracePt t="94657" x="7759700" y="2978150"/>
          <p14:tracePt t="94674" x="7747000" y="2978150"/>
          <p14:tracePt t="94690" x="7732713" y="2978150"/>
          <p14:tracePt t="94707" x="7713663" y="2978150"/>
          <p14:tracePt t="94724" x="7688263" y="2978150"/>
          <p14:tracePt t="94740" x="7648575" y="2978150"/>
          <p14:tracePt t="94757" x="7589838" y="2978150"/>
          <p14:tracePt t="94774" x="7518400" y="2978150"/>
          <p14:tracePt t="94790" x="7439025" y="2978150"/>
          <p14:tracePt t="94807" x="7334250" y="2978150"/>
          <p14:tracePt t="94807" x="7281863" y="2978150"/>
          <p14:tracePt t="94824" x="7170738" y="2978150"/>
          <p14:tracePt t="94840" x="7053263" y="2978150"/>
          <p14:tracePt t="94857" x="6929438" y="2965450"/>
          <p14:tracePt t="94874" x="6799263" y="2965450"/>
          <p14:tracePt t="94891" x="6688138" y="2965450"/>
          <p14:tracePt t="94907" x="6577013" y="2965450"/>
          <p14:tracePt t="94924" x="6478588" y="2965450"/>
          <p14:tracePt t="94941" x="6400800" y="2965450"/>
          <p14:tracePt t="94957" x="6329363" y="2965450"/>
          <p14:tracePt t="94974" x="6289675" y="2965450"/>
          <p14:tracePt t="94991" x="6270625" y="2965450"/>
          <p14:tracePt t="95007" x="6256338" y="2965450"/>
          <p14:tracePt t="95064" x="6256338" y="2959100"/>
          <p14:tracePt t="95104" x="6249988" y="2952750"/>
          <p14:tracePt t="95112" x="6230938" y="2952750"/>
          <p14:tracePt t="95120" x="6218238" y="2938463"/>
          <p14:tracePt t="95128" x="6205538" y="2938463"/>
          <p14:tracePt t="95143" x="6197600" y="2938463"/>
          <p14:tracePt t="95158" x="6191250" y="2938463"/>
          <p14:tracePt t="95174" x="6184900" y="2932113"/>
          <p14:tracePt t="98528" x="6191250" y="2925763"/>
          <p14:tracePt t="98544" x="6197600" y="2925763"/>
          <p14:tracePt t="98552" x="6197600" y="2919413"/>
          <p14:tracePt t="98576" x="6205538" y="2919413"/>
          <p14:tracePt t="98592" x="6205538" y="2913063"/>
          <p14:tracePt t="98616" x="6211888" y="2913063"/>
          <p14:tracePt t="98624" x="6218238" y="2913063"/>
          <p14:tracePt t="98643" x="6218238" y="2906713"/>
          <p14:tracePt t="98648" x="6218238" y="2900363"/>
          <p14:tracePt t="98664" x="6224588" y="2894013"/>
          <p14:tracePt t="98680" x="6224588" y="2887663"/>
          <p14:tracePt t="98680" x="6230938" y="2873375"/>
          <p14:tracePt t="98696" x="6237288" y="2867025"/>
          <p14:tracePt t="98713" x="6237288" y="2854325"/>
          <p14:tracePt t="98729" x="6243638" y="2841625"/>
          <p14:tracePt t="98746" x="6243638" y="2827338"/>
          <p14:tracePt t="98763" x="6243638" y="2820988"/>
          <p14:tracePt t="98779" x="6243638" y="2795588"/>
          <p14:tracePt t="98796" x="6237288" y="2782888"/>
          <p14:tracePt t="98813" x="6237288" y="2749550"/>
          <p14:tracePt t="98829" x="6237288" y="2730500"/>
          <p14:tracePt t="98846" x="6237288" y="2709863"/>
          <p14:tracePt t="98863" x="6237288" y="2684463"/>
          <p14:tracePt t="98880" x="6237288" y="2659063"/>
          <p14:tracePt t="98896" x="6237288" y="2651125"/>
          <p14:tracePt t="98913" x="6237288" y="2644775"/>
          <p14:tracePt t="98930" x="6230938" y="2638425"/>
          <p14:tracePt t="99016" x="6230938" y="2644775"/>
          <p14:tracePt t="99024" x="6224588" y="2644775"/>
          <p14:tracePt t="99037" x="6218238" y="2651125"/>
          <p14:tracePt t="99048" x="6211888" y="2659063"/>
          <p14:tracePt t="99056" x="6197600" y="2665413"/>
          <p14:tracePt t="99064" x="6159500" y="2684463"/>
          <p14:tracePt t="99080" x="6132513" y="2709863"/>
          <p14:tracePt t="99096" x="6126163" y="2724150"/>
          <p14:tracePt t="99113" x="6113463" y="2730500"/>
          <p14:tracePt t="99130" x="6107113" y="2730500"/>
          <p14:tracePt t="99147" x="6107113" y="2736850"/>
          <p14:tracePt t="99184" x="6107113" y="2730500"/>
          <p14:tracePt t="99448" x="6113463" y="2730500"/>
          <p14:tracePt t="99456" x="6107113" y="2730500"/>
          <p14:tracePt t="99584" x="6094413" y="2730500"/>
          <p14:tracePt t="99592" x="6080125" y="2730500"/>
          <p14:tracePt t="99600" x="6061075" y="2730500"/>
          <p14:tracePt t="99614" x="6035675" y="2730500"/>
          <p14:tracePt t="99616" x="6002338" y="2730500"/>
          <p14:tracePt t="99631" x="5962650" y="2730500"/>
          <p14:tracePt t="99647" x="5897563" y="2730500"/>
          <p14:tracePt t="99664" x="5872163" y="2730500"/>
          <p14:tracePt t="99681" x="5851525" y="2730500"/>
          <p14:tracePt t="99697" x="5826125" y="2730500"/>
          <p14:tracePt t="99714" x="5807075" y="2730500"/>
          <p14:tracePt t="99731" x="5773738" y="2730500"/>
          <p14:tracePt t="99747" x="5734050" y="2730500"/>
          <p14:tracePt t="99764" x="5695950" y="2730500"/>
          <p14:tracePt t="99781" x="5630863" y="2730500"/>
          <p14:tracePt t="99798" x="5591175" y="2730500"/>
          <p14:tracePt t="99814" x="5545138" y="2730500"/>
          <p14:tracePt t="99831" x="5499100" y="2730500"/>
          <p14:tracePt t="99848" x="5427663" y="2730500"/>
          <p14:tracePt t="99864" x="5394325" y="2736850"/>
          <p14:tracePt t="99881" x="5356225" y="2736850"/>
          <p14:tracePt t="99898" x="5329238" y="2736850"/>
          <p14:tracePt t="99914" x="5310188" y="2736850"/>
          <p14:tracePt t="99931" x="5297488" y="2736850"/>
          <p14:tracePt t="100064" x="5303838" y="2736850"/>
          <p14:tracePt t="100072" x="5322888" y="2736850"/>
          <p14:tracePt t="100080" x="5341938" y="2736850"/>
          <p14:tracePt t="100088" x="5381625" y="2736850"/>
          <p14:tracePt t="100098" x="5434013" y="2736850"/>
          <p14:tracePt t="100115" x="5492750" y="2736850"/>
          <p14:tracePt t="100132" x="5538788" y="2736850"/>
          <p14:tracePt t="100148" x="5578475" y="2749550"/>
          <p14:tracePt t="100165" x="5616575" y="2749550"/>
          <p14:tracePt t="100181" x="5643563" y="2749550"/>
          <p14:tracePt t="100198" x="5675313" y="2755900"/>
          <p14:tracePt t="100215" x="5715000" y="2755900"/>
          <p14:tracePt t="100231" x="5780088" y="2768600"/>
          <p14:tracePt t="100248" x="5813425" y="2768600"/>
          <p14:tracePt t="100265" x="5845175" y="2768600"/>
          <p14:tracePt t="100282" x="5872163" y="2768600"/>
          <p14:tracePt t="100298" x="5910263" y="2768600"/>
          <p14:tracePt t="100315" x="5937250" y="2768600"/>
          <p14:tracePt t="100332" x="5969000" y="2768600"/>
          <p14:tracePt t="100348" x="6002338" y="2776538"/>
          <p14:tracePt t="100365" x="6042025" y="2776538"/>
          <p14:tracePt t="100382" x="6080125" y="2776538"/>
          <p14:tracePt t="100398" x="6126163" y="2776538"/>
          <p14:tracePt t="100415" x="6197600" y="2776538"/>
          <p14:tracePt t="100432" x="6243638" y="2776538"/>
          <p14:tracePt t="100448" x="6276975" y="2776538"/>
          <p14:tracePt t="100465" x="6308725" y="2776538"/>
          <p14:tracePt t="100482" x="6335713" y="2776538"/>
          <p14:tracePt t="100499" x="6367463" y="2776538"/>
          <p14:tracePt t="100515" x="6400800" y="2782888"/>
          <p14:tracePt t="100532" x="6426200" y="2782888"/>
          <p14:tracePt t="100549" x="6453188" y="2789238"/>
          <p14:tracePt t="100565" x="6465888" y="2789238"/>
          <p14:tracePt t="100582" x="6478588" y="2789238"/>
          <p14:tracePt t="100599" x="6484938" y="2789238"/>
          <p14:tracePt t="100615" x="6492875" y="2789238"/>
          <p14:tracePt t="100632" x="6499225" y="2789238"/>
          <p14:tracePt t="100768" x="6484938" y="2795588"/>
          <p14:tracePt t="100779" x="6465888" y="2795588"/>
          <p14:tracePt t="100784" x="6440488" y="2795588"/>
          <p14:tracePt t="100799" x="6407150" y="2795588"/>
          <p14:tracePt t="100799" x="6296025" y="2795588"/>
          <p14:tracePt t="100816" x="6218238" y="2795588"/>
          <p14:tracePt t="100832" x="6138863" y="2795588"/>
          <p14:tracePt t="100849" x="6073775" y="2795588"/>
          <p14:tracePt t="100866" x="6015038" y="2789238"/>
          <p14:tracePt t="100882" x="5989638" y="2789238"/>
          <p14:tracePt t="100899" x="5976938" y="2789238"/>
          <p14:tracePt t="100916" x="5969000" y="2789238"/>
          <p14:tracePt t="100932" x="5962650" y="2789238"/>
          <p14:tracePt t="100949" x="5956300" y="2789238"/>
          <p14:tracePt t="100966" x="5949950" y="2789238"/>
          <p14:tracePt t="100982" x="5943600" y="2789238"/>
          <p14:tracePt t="100999" x="5924550" y="2789238"/>
          <p14:tracePt t="101016" x="5918200" y="2795588"/>
          <p14:tracePt t="101033" x="5910263" y="2795588"/>
          <p14:tracePt t="101049" x="5903913" y="2795588"/>
          <p14:tracePt t="101216" x="5910263" y="2795588"/>
          <p14:tracePt t="101224" x="5918200" y="2795588"/>
          <p14:tracePt t="101232" x="5924550" y="2801938"/>
          <p14:tracePt t="101250" x="5943600" y="2801938"/>
          <p14:tracePt t="101250" x="5956300" y="2801938"/>
          <p14:tracePt t="101266" x="5969000" y="2801938"/>
          <p14:tracePt t="101283" x="5976938" y="2801938"/>
          <p14:tracePt t="101300" x="5983288" y="2801938"/>
          <p14:tracePt t="101317" x="5995988" y="2801938"/>
          <p14:tracePt t="101360" x="6002338" y="2801938"/>
          <p14:tracePt t="101384" x="6008688" y="2801938"/>
          <p14:tracePt t="101407" x="6015038" y="2801938"/>
          <p14:tracePt t="101415" x="6021388" y="2801938"/>
          <p14:tracePt t="101439" x="6027738" y="2801938"/>
          <p14:tracePt t="101455" x="6035675" y="2801938"/>
          <p14:tracePt t="101472" x="6042025" y="2808288"/>
          <p14:tracePt t="101488" x="6048375" y="2808288"/>
          <p14:tracePt t="103535" x="6054725" y="2808288"/>
          <p14:tracePt t="103543" x="6067425" y="2814638"/>
          <p14:tracePt t="103551" x="6080125" y="2827338"/>
          <p14:tracePt t="103558" x="6126163" y="2854325"/>
          <p14:tracePt t="103570" x="6172200" y="2867025"/>
          <p14:tracePt t="103586" x="6224588" y="2894013"/>
          <p14:tracePt t="103603" x="6289675" y="2919413"/>
          <p14:tracePt t="103620" x="6388100" y="2938463"/>
          <p14:tracePt t="103636" x="6492875" y="2959100"/>
          <p14:tracePt t="103653" x="6596063" y="2965450"/>
          <p14:tracePt t="103670" x="6694488" y="2971800"/>
          <p14:tracePt t="103686" x="6805613" y="2971800"/>
          <p14:tracePt t="103703" x="6969125" y="2971800"/>
          <p14:tracePt t="103720" x="7092950" y="2971800"/>
          <p14:tracePt t="103736" x="7216775" y="2971800"/>
          <p14:tracePt t="103753" x="7327900" y="2971800"/>
          <p14:tracePt t="103770" x="7432675" y="2971800"/>
          <p14:tracePt t="103786" x="7518400" y="2971800"/>
          <p14:tracePt t="103803" x="7627938" y="2971800"/>
          <p14:tracePt t="103820" x="7707313" y="2971800"/>
          <p14:tracePt t="103837" x="7778750" y="2971800"/>
          <p14:tracePt t="103853" x="7837488" y="2971800"/>
          <p14:tracePt t="103870" x="7896225" y="2952750"/>
          <p14:tracePt t="103887" x="7975600" y="2913063"/>
          <p14:tracePt t="103904" x="8020050" y="2879725"/>
          <p14:tracePt t="103920" x="8059738" y="2854325"/>
          <p14:tracePt t="103937" x="8085138" y="2820988"/>
          <p14:tracePt t="103954" x="8105775" y="2782888"/>
          <p14:tracePt t="103971" x="8118475" y="2743200"/>
          <p14:tracePt t="103987" x="8118475" y="2709863"/>
          <p14:tracePt t="104004" x="8124825" y="2678113"/>
          <p14:tracePt t="104021" x="8118475" y="2644775"/>
          <p14:tracePt t="104037" x="8112125" y="2632075"/>
          <p14:tracePt t="104054" x="8099425" y="2598738"/>
          <p14:tracePt t="104071" x="8059738" y="2547938"/>
          <p14:tracePt t="104088" x="8020050" y="2508250"/>
          <p14:tracePt t="104104" x="7988300" y="2489200"/>
          <p14:tracePt t="104121" x="7961313" y="2481263"/>
          <p14:tracePt t="104137" x="7923213" y="2481263"/>
          <p14:tracePt t="104154" x="7856538" y="2481263"/>
          <p14:tracePt t="104170" x="7785100" y="2481263"/>
          <p14:tracePt t="104187" x="7694613" y="2481263"/>
          <p14:tracePt t="104204" x="7589838" y="2474913"/>
          <p14:tracePt t="104220" x="7466013" y="2455863"/>
          <p14:tracePt t="104237" x="7302500" y="2422525"/>
          <p14:tracePt t="104254" x="7185025" y="2422525"/>
          <p14:tracePt t="104270" x="7080250" y="2422525"/>
          <p14:tracePt t="104270" x="7034213" y="2416175"/>
          <p14:tracePt t="104287" x="6929438" y="2416175"/>
          <p14:tracePt t="104304" x="6845300" y="2409825"/>
          <p14:tracePt t="104321" x="6746875" y="2416175"/>
          <p14:tracePt t="104338" x="6675438" y="2422525"/>
          <p14:tracePt t="104354" x="6589713" y="2443163"/>
          <p14:tracePt t="104371" x="6499225" y="2462213"/>
          <p14:tracePt t="104387" x="6388100" y="2474913"/>
          <p14:tracePt t="104404" x="6316663" y="2495550"/>
          <p14:tracePt t="104421" x="6249988" y="2508250"/>
          <p14:tracePt t="104437" x="6197600" y="2540000"/>
          <p14:tracePt t="104454" x="6165850" y="2566988"/>
          <p14:tracePt t="104471" x="6126163" y="2613025"/>
          <p14:tracePt t="104488" x="6107113" y="2651125"/>
          <p14:tracePt t="104504" x="6100763" y="2690813"/>
          <p14:tracePt t="104521" x="6080125" y="2730500"/>
          <p14:tracePt t="104537" x="6073775" y="2776538"/>
          <p14:tracePt t="104554" x="6073775" y="2808288"/>
          <p14:tracePt t="104571" x="6067425" y="2841625"/>
          <p14:tracePt t="104588" x="6067425" y="2867025"/>
          <p14:tracePt t="104604" x="6073775" y="2900363"/>
          <p14:tracePt t="104621" x="6088063" y="2938463"/>
          <p14:tracePt t="104638" x="6107113" y="2965450"/>
          <p14:tracePt t="104654" x="6126163" y="2990850"/>
          <p14:tracePt t="104671" x="6146800" y="2997200"/>
          <p14:tracePt t="104688" x="6146800" y="3005138"/>
          <p14:tracePt t="108726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11.3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2938463"/>
            <a:ext cx="8534400" cy="349885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endParaRPr lang="en-US" dirty="0" smtClean="0"/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Open a scanner for the file.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For each number in the scanner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   Add the number to an array.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Close the scanner.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Set total to 0.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Open a print writer for the file.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For each number in the array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   Write the number to the print writer.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   Add the number to total. Write total to the print writer.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latin typeface="Comic Sans MS"/>
                <a:cs typeface="Comic Sans MS"/>
              </a:rPr>
              <a:t>Close the print writer.</a:t>
            </a:r>
            <a:r>
              <a:rPr lang="en-US" dirty="0" smtClean="0">
                <a:latin typeface="Comic Sans MS"/>
                <a:cs typeface="Comic Sans MS"/>
              </a:rPr>
              <a:t> </a:t>
            </a:r>
            <a:endParaRPr lang="en-US" dirty="0">
              <a:latin typeface="Comic Sans MS"/>
              <a:cs typeface="Comic Sans MS"/>
            </a:endParaRP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197961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	Suppose you wanted to add the total to an existing file instead of writing a new file. Self Check 1 indicates that you cannot simply do this by specifying the same file for input and output. How can you achieve this task? Provide the </a:t>
            </a:r>
            <a:r>
              <a:rPr lang="en-US" dirty="0" err="1" smtClean="0"/>
              <a:t>pseudocode</a:t>
            </a:r>
            <a:r>
              <a:rPr lang="en-US" dirty="0" smtClean="0"/>
              <a:t> for the solution.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11.4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2374900"/>
            <a:ext cx="8534400" cy="287655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Add a variable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count</a:t>
            </a:r>
            <a:r>
              <a:rPr lang="en-US" dirty="0" smtClean="0"/>
              <a:t> that is incremented whenever a number is read. At the end, print the average, not the total, as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out.printf("Average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: %8.2f\n", total / count);</a:t>
            </a:r>
          </a:p>
          <a:p>
            <a:pPr>
              <a:buNone/>
            </a:pPr>
            <a:r>
              <a:rPr lang="en-US" dirty="0" smtClean="0"/>
              <a:t>Because the 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"Average" </a:t>
            </a:r>
            <a:r>
              <a:rPr lang="en-US" dirty="0" smtClean="0"/>
              <a:t>is three characters longer than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"Total"</a:t>
            </a:r>
            <a:r>
              <a:rPr lang="en-US" dirty="0" smtClean="0"/>
              <a:t>, change the other output to</a:t>
            </a:r>
          </a:p>
          <a:p>
            <a:pPr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out.printf("%18.2f\n", value);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822325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	How do you modify the program so that it shows the average, not the total, of the inputs?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11.5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266541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	How can you modify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Total</a:t>
            </a:r>
            <a:r>
              <a:rPr lang="en-US" dirty="0" smtClean="0"/>
              <a:t> program so that it writes the values in two columns, like this: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32.00  54.00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67.50  29.00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35.00  80.00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115.00  44.50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100.00  65.00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Total:    622.00 </a:t>
            </a:r>
            <a:endParaRPr lang="en-US" sz="20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6" name="Text Box 7"/>
          <p:cNvSpPr txBox="1">
            <a:spLocks noChangeArrowheads="1"/>
          </p:cNvSpPr>
          <p:nvPr/>
        </p:nvSpPr>
        <p:spPr bwMode="auto">
          <a:xfrm>
            <a:off x="7162800" y="5791200"/>
            <a:ext cx="1524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i="1" dirty="0"/>
              <a:t>Continued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11.5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984250"/>
            <a:ext cx="8534400" cy="4170363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Add a variable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count</a:t>
            </a:r>
            <a:r>
              <a:rPr lang="en-US" dirty="0" smtClean="0"/>
              <a:t> that is incremented whenever a number is read. Only write a new line when it is even.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count++;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out.printf("%8.2f", value);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if (count % 2 == 0) {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out.println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}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At the end of the loop, write a new line if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count</a:t>
            </a:r>
            <a:r>
              <a:rPr lang="en-US" dirty="0" smtClean="0"/>
              <a:t> is odd, then write the total: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if (count % 2 == 1) {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out.println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}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out.printf("Total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: %10.2f\n", total);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Text Input and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4610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</a:t>
            </a:r>
            <a:r>
              <a:rPr lang="en-US" dirty="0" smtClean="0"/>
              <a:t> method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r>
              <a:rPr lang="en-US" dirty="0" smtClean="0"/>
              <a:t> class reads a string that is delimited by white space.</a:t>
            </a:r>
          </a:p>
          <a:p>
            <a:r>
              <a:rPr lang="en-US" dirty="0" smtClean="0"/>
              <a:t>A loop for processing a file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String input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System.out.println(input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  <a:p>
            <a:r>
              <a:rPr lang="en-US" dirty="0" smtClean="0"/>
              <a:t>If the input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"Mary had a little lamb"</a:t>
            </a:r>
            <a:r>
              <a:rPr lang="en-US" dirty="0" smtClean="0"/>
              <a:t>, the loop prints each word on a separate line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Mary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Had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Little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lamb 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37"/>
    </mc:Choice>
    <mc:Fallback xmlns="">
      <p:transition spd="slow" advTm="55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182" x="5675313" y="2128838"/>
          <p14:tracePt t="11333" x="5668963" y="2122488"/>
          <p14:tracePt t="11349" x="5656263" y="2122488"/>
          <p14:tracePt t="11357" x="5643563" y="2116138"/>
          <p14:tracePt t="11365" x="5610225" y="2097088"/>
          <p14:tracePt t="11379" x="5545138" y="2076450"/>
          <p14:tracePt t="11394" x="5461000" y="2057400"/>
          <p14:tracePt t="11411" x="5375275" y="2032000"/>
          <p14:tracePt t="11427" x="5270500" y="2011363"/>
          <p14:tracePt t="11444" x="5140325" y="1992313"/>
          <p14:tracePt t="11461" x="5062538" y="1979613"/>
          <p14:tracePt t="11478" x="4989513" y="1973263"/>
          <p14:tracePt t="11494" x="4892675" y="1973263"/>
          <p14:tracePt t="11511" x="4800600" y="1965325"/>
          <p14:tracePt t="11527" x="4708525" y="1958975"/>
          <p14:tracePt t="11544" x="4591050" y="1946275"/>
          <p14:tracePt t="11561" x="4448175" y="1933575"/>
          <p14:tracePt t="11578" x="4337050" y="1920875"/>
          <p14:tracePt t="11594" x="4213225" y="1887538"/>
          <p14:tracePt t="11611" x="4148138" y="1862138"/>
          <p14:tracePt t="11628" x="4056063" y="1835150"/>
          <p14:tracePt t="11644" x="3944938" y="1789113"/>
          <p14:tracePt t="11661" x="3860800" y="1770063"/>
          <p14:tracePt t="11678" x="3821113" y="1744663"/>
          <p14:tracePt t="11694" x="3729038" y="1698625"/>
          <p14:tracePt t="11712" x="3617913" y="1658938"/>
          <p14:tracePt t="11728" x="3500438" y="1625600"/>
          <p14:tracePt t="11744" x="3376613" y="1587500"/>
          <p14:tracePt t="11761" x="3240088" y="1566863"/>
          <p14:tracePt t="11778" x="3122613" y="1547813"/>
          <p14:tracePt t="11794" x="3005138" y="1522413"/>
          <p14:tracePt t="11811" x="2906713" y="1489075"/>
          <p14:tracePt t="11828" x="2801938" y="1449388"/>
          <p14:tracePt t="11845" x="2671763" y="1404938"/>
          <p14:tracePt t="11861" x="2579688" y="1371600"/>
          <p14:tracePt t="11878" x="2514600" y="1358900"/>
          <p14:tracePt t="11895" x="2430463" y="1331913"/>
          <p14:tracePt t="11912" x="2357438" y="1319213"/>
          <p14:tracePt t="11928" x="2298700" y="1306513"/>
          <p14:tracePt t="11945" x="2252663" y="1293813"/>
          <p14:tracePt t="11961" x="2227263" y="1293813"/>
          <p14:tracePt t="11978" x="2220913" y="1293813"/>
          <p14:tracePt t="13077" x="2214563" y="1293813"/>
          <p14:tracePt t="13085" x="2201863" y="1293813"/>
          <p14:tracePt t="13097" x="2168525" y="1293813"/>
          <p14:tracePt t="13097" x="2090738" y="1293813"/>
          <p14:tracePt t="13113" x="1992313" y="1306513"/>
          <p14:tracePt t="13130" x="1874838" y="1306513"/>
          <p14:tracePt t="13146" x="1744663" y="1312863"/>
          <p14:tracePt t="13163" x="1633538" y="1312863"/>
          <p14:tracePt t="13180" x="1554163" y="1312863"/>
          <p14:tracePt t="13197" x="1508125" y="1312863"/>
          <p14:tracePt t="13213" x="1501775" y="1312863"/>
          <p14:tracePt t="13261" x="1501775" y="1306513"/>
          <p14:tracePt t="13269" x="1495425" y="1306513"/>
          <p14:tracePt t="13317" x="1489075" y="1306513"/>
          <p14:tracePt t="13341" x="1489075" y="1312863"/>
          <p14:tracePt t="13349" x="1482725" y="1312863"/>
          <p14:tracePt t="13517" x="1489075" y="1312863"/>
          <p14:tracePt t="13533" x="1501775" y="1312863"/>
          <p14:tracePt t="13546" x="1522413" y="1312863"/>
          <p14:tracePt t="13549" x="1541463" y="1312863"/>
          <p14:tracePt t="13564" x="1566863" y="1312863"/>
          <p14:tracePt t="13564" x="1639888" y="1312863"/>
          <p14:tracePt t="13580" x="1789113" y="1312863"/>
          <p14:tracePt t="13597" x="1920875" y="1312863"/>
          <p14:tracePt t="13614" x="2032000" y="1312863"/>
          <p14:tracePt t="13631" x="2141538" y="1312863"/>
          <p14:tracePt t="13647" x="2252663" y="1319213"/>
          <p14:tracePt t="13664" x="2344738" y="1319213"/>
          <p14:tracePt t="13681" x="2443163" y="1319213"/>
          <p14:tracePt t="13697" x="2547938" y="1319213"/>
          <p14:tracePt t="13714" x="2638425" y="1325563"/>
          <p14:tracePt t="13731" x="2736850" y="1325563"/>
          <p14:tracePt t="13747" x="2820988" y="1325563"/>
          <p14:tracePt t="13764" x="2906713" y="1325563"/>
          <p14:tracePt t="13781" x="3049588" y="1325563"/>
          <p14:tracePt t="13797" x="3181350" y="1325563"/>
          <p14:tracePt t="13814" x="3317875" y="1312863"/>
          <p14:tracePt t="13831" x="3468688" y="1312863"/>
          <p14:tracePt t="13847" x="3624263" y="1319213"/>
          <p14:tracePt t="13864" x="3762375" y="1331913"/>
          <p14:tracePt t="13881" x="3886200" y="1331913"/>
          <p14:tracePt t="13898" x="3997325" y="1331913"/>
          <p14:tracePt t="13914" x="4095750" y="1331913"/>
          <p14:tracePt t="13931" x="4173538" y="1331913"/>
          <p14:tracePt t="13948" x="4238625" y="1331913"/>
          <p14:tracePt t="13964" x="4291013" y="1331913"/>
          <p14:tracePt t="13981" x="4324350" y="1331913"/>
          <p14:tracePt t="13998" x="4343400" y="1331913"/>
          <p14:tracePt t="14014" x="4376738" y="1331913"/>
          <p14:tracePt t="14031" x="4414838" y="1331913"/>
          <p14:tracePt t="14048" x="4460875" y="1331913"/>
          <p14:tracePt t="14064" x="4513263" y="1331913"/>
          <p14:tracePt t="14081" x="4559300" y="1331913"/>
          <p14:tracePt t="14098" x="4584700" y="1325563"/>
          <p14:tracePt t="14114" x="4591050" y="1325563"/>
          <p14:tracePt t="14293" x="4597400" y="1325563"/>
          <p14:tracePt t="14301" x="4611688" y="1325563"/>
          <p14:tracePt t="14315" x="4630738" y="1325563"/>
          <p14:tracePt t="14316" x="4676775" y="1325563"/>
          <p14:tracePt t="14331" x="4741863" y="1325563"/>
          <p14:tracePt t="14348" x="4800600" y="1325563"/>
          <p14:tracePt t="14365" x="4884738" y="1325563"/>
          <p14:tracePt t="14381" x="4945063" y="1325563"/>
          <p14:tracePt t="14398" x="5003800" y="1325563"/>
          <p14:tracePt t="14415" x="5075238" y="1325563"/>
          <p14:tracePt t="14432" x="5153025" y="1331913"/>
          <p14:tracePt t="14448" x="5245100" y="1331913"/>
          <p14:tracePt t="14465" x="5341938" y="1331913"/>
          <p14:tracePt t="14482" x="5434013" y="1331913"/>
          <p14:tracePt t="14498" x="5526088" y="1331913"/>
          <p14:tracePt t="14515" x="5610225" y="1331913"/>
          <p14:tracePt t="14532" x="5675313" y="1331913"/>
          <p14:tracePt t="14548" x="5754688" y="1331913"/>
          <p14:tracePt t="14565" x="5826125" y="1331913"/>
          <p14:tracePt t="14582" x="5924550" y="1346200"/>
          <p14:tracePt t="14599" x="6015038" y="1346200"/>
          <p14:tracePt t="14615" x="6107113" y="1346200"/>
          <p14:tracePt t="14632" x="6197600" y="1346200"/>
          <p14:tracePt t="14650" x="6296025" y="1346200"/>
          <p14:tracePt t="14665" x="6388100" y="1346200"/>
          <p14:tracePt t="14682" x="6484938" y="1346200"/>
          <p14:tracePt t="14699" x="6583363" y="1346200"/>
          <p14:tracePt t="14715" x="6654800" y="1346200"/>
          <p14:tracePt t="14732" x="6721475" y="1346200"/>
          <p14:tracePt t="14749" x="6838950" y="1346200"/>
          <p14:tracePt t="14765" x="6910388" y="1346200"/>
          <p14:tracePt t="14782" x="6988175" y="1346200"/>
          <p14:tracePt t="14799" x="7061200" y="1346200"/>
          <p14:tracePt t="14816" x="7132638" y="1346200"/>
          <p14:tracePt t="14832" x="7185025" y="1346200"/>
          <p14:tracePt t="14849" x="7216775" y="1346200"/>
          <p14:tracePt t="14866" x="7243763" y="1346200"/>
          <p14:tracePt t="14882" x="7269163" y="1346200"/>
          <p14:tracePt t="14899" x="7302500" y="1346200"/>
          <p14:tracePt t="14916" x="7321550" y="1346200"/>
          <p14:tracePt t="14933" x="7354888" y="1338263"/>
          <p14:tracePt t="14949" x="7380288" y="1338263"/>
          <p14:tracePt t="14966" x="7386638" y="1338263"/>
          <p14:tracePt t="14982" x="7399338" y="1331913"/>
          <p14:tracePt t="14999" x="7407275" y="1331913"/>
          <p14:tracePt t="15949" x="7399338" y="1331913"/>
          <p14:tracePt t="15989" x="7392988" y="1338263"/>
          <p14:tracePt t="16037" x="7386638" y="1338263"/>
          <p14:tracePt t="16053" x="7380288" y="1338263"/>
          <p14:tracePt t="16069" x="7373938" y="1338263"/>
          <p14:tracePt t="16093" x="7367588" y="1338263"/>
          <p14:tracePt t="16101" x="7361238" y="1338263"/>
          <p14:tracePt t="16101" x="7354888" y="1346200"/>
          <p14:tracePt t="16117" x="7340600" y="1346200"/>
          <p14:tracePt t="16134" x="7296150" y="1346200"/>
          <p14:tracePt t="16151" x="7223125" y="1365250"/>
          <p14:tracePt t="16168" x="7073900" y="1377950"/>
          <p14:tracePt t="16184" x="6910388" y="1404938"/>
          <p14:tracePt t="16201" x="6642100" y="1436688"/>
          <p14:tracePt t="16217" x="6354763" y="1489075"/>
          <p14:tracePt t="16234" x="6002338" y="1528763"/>
          <p14:tracePt t="16251" x="5668963" y="1547813"/>
          <p14:tracePt t="16268" x="5394325" y="1560513"/>
          <p14:tracePt t="16284" x="5081588" y="1581150"/>
          <p14:tracePt t="16301" x="4945063" y="1600200"/>
          <p14:tracePt t="16318" x="4813300" y="1600200"/>
          <p14:tracePt t="16334" x="4689475" y="1600200"/>
          <p14:tracePt t="16351" x="4584700" y="1600200"/>
          <p14:tracePt t="16368" x="4513263" y="1600200"/>
          <p14:tracePt t="16384" x="4467225" y="1606550"/>
          <p14:tracePt t="16401" x="4435475" y="1606550"/>
          <p14:tracePt t="16418" x="4414838" y="1606550"/>
          <p14:tracePt t="18037" x="4414838" y="1612900"/>
          <p14:tracePt t="18037" x="4421188" y="1619250"/>
          <p14:tracePt t="18053" x="4441825" y="1619250"/>
          <p14:tracePt t="18061" x="4441825" y="1625600"/>
          <p14:tracePt t="18069" x="4454525" y="1633538"/>
          <p14:tracePt t="18077" x="4467225" y="1639888"/>
          <p14:tracePt t="18087" x="4487863" y="1646238"/>
          <p14:tracePt t="18103" x="4519613" y="1658938"/>
          <p14:tracePt t="18120" x="4546600" y="1677988"/>
          <p14:tracePt t="18137" x="4584700" y="1698625"/>
          <p14:tracePt t="18154" x="4611688" y="1698625"/>
          <p14:tracePt t="18170" x="4643438" y="1717675"/>
          <p14:tracePt t="18187" x="4670425" y="1730375"/>
          <p14:tracePt t="18204" x="4695825" y="1751013"/>
          <p14:tracePt t="18220" x="4741863" y="1782763"/>
          <p14:tracePt t="18237" x="4787900" y="1828800"/>
          <p14:tracePt t="18254" x="4846638" y="1887538"/>
          <p14:tracePt t="18270" x="4899025" y="1933575"/>
          <p14:tracePt t="18287" x="4964113" y="1985963"/>
          <p14:tracePt t="18304" x="5003800" y="2024063"/>
          <p14:tracePt t="18320" x="5048250" y="2051050"/>
          <p14:tracePt t="18337" x="5094288" y="2082800"/>
          <p14:tracePt t="18354" x="5121275" y="2109788"/>
          <p14:tracePt t="18370" x="5153025" y="2128838"/>
          <p14:tracePt t="18387" x="5180013" y="2162175"/>
          <p14:tracePt t="18404" x="5224463" y="2201863"/>
          <p14:tracePt t="18421" x="5270500" y="2252663"/>
          <p14:tracePt t="18437" x="5329238" y="2286000"/>
          <p14:tracePt t="18454" x="5408613" y="2338388"/>
          <p14:tracePt t="18471" x="5473700" y="2390775"/>
          <p14:tracePt t="18487" x="5570538" y="2449513"/>
          <p14:tracePt t="18504" x="5656263" y="2501900"/>
          <p14:tracePt t="18521" x="5740400" y="2547938"/>
          <p14:tracePt t="18538" x="5813425" y="2606675"/>
          <p14:tracePt t="18554" x="5903913" y="2678113"/>
          <p14:tracePt t="18571" x="5983288" y="2749550"/>
          <p14:tracePt t="18587" x="6061075" y="2820988"/>
          <p14:tracePt t="18604" x="6146800" y="2919413"/>
          <p14:tracePt t="18621" x="6211888" y="2984500"/>
          <p14:tracePt t="18638" x="6249988" y="3036888"/>
          <p14:tracePt t="18655" x="6308725" y="3082925"/>
          <p14:tracePt t="18672" x="6342063" y="3141663"/>
          <p14:tracePt t="18688" x="6394450" y="3194050"/>
          <p14:tracePt t="18704" x="6426200" y="3246438"/>
          <p14:tracePt t="18721" x="6459538" y="3305175"/>
          <p14:tracePt t="18738" x="6472238" y="3344863"/>
          <p14:tracePt t="18754" x="6478588" y="3370263"/>
          <p14:tracePt t="18771" x="6484938" y="3395663"/>
          <p14:tracePt t="18788" x="6484938" y="3409950"/>
          <p14:tracePt t="18804" x="6478588" y="3429000"/>
          <p14:tracePt t="18845" x="6472238" y="3441700"/>
          <p14:tracePt t="18973" x="6472238" y="3435350"/>
          <p14:tracePt t="18981" x="6472238" y="3429000"/>
          <p14:tracePt t="18989" x="6478588" y="3422650"/>
          <p14:tracePt t="18997" x="6478588" y="3389313"/>
          <p14:tracePt t="19005" x="6478588" y="3344863"/>
          <p14:tracePt t="19022" x="6465888" y="3278188"/>
          <p14:tracePt t="19038" x="6426200" y="3194050"/>
          <p14:tracePt t="19055" x="6381750" y="3116263"/>
          <p14:tracePt t="19072" x="6316663" y="3036888"/>
          <p14:tracePt t="19088" x="6264275" y="2965450"/>
          <p14:tracePt t="19105" x="6178550" y="2879725"/>
          <p14:tracePt t="19122" x="6080125" y="2782888"/>
          <p14:tracePt t="19138" x="5956300" y="2665413"/>
          <p14:tracePt t="19155" x="5813425" y="2547938"/>
          <p14:tracePt t="19172" x="5630863" y="2416175"/>
          <p14:tracePt t="19188" x="5402263" y="2252663"/>
          <p14:tracePt t="19205" x="5245100" y="2174875"/>
          <p14:tracePt t="19222" x="5153025" y="2122488"/>
          <p14:tracePt t="19238" x="5087938" y="2076450"/>
          <p14:tracePt t="19255" x="5029200" y="2051050"/>
          <p14:tracePt t="19272" x="4995863" y="2044700"/>
          <p14:tracePt t="19288" x="4976813" y="2044700"/>
          <p14:tracePt t="19305" x="4970463" y="2038350"/>
          <p14:tracePt t="19322" x="4964113" y="2038350"/>
          <p14:tracePt t="19485" x="4970463" y="2038350"/>
          <p14:tracePt t="19493" x="4983163" y="2038350"/>
          <p14:tracePt t="19497" x="4995863" y="2051050"/>
          <p14:tracePt t="19505" x="5048250" y="2070100"/>
          <p14:tracePt t="19522" x="5140325" y="2103438"/>
          <p14:tracePt t="19539" x="5232400" y="2141538"/>
          <p14:tracePt t="19556" x="5341938" y="2187575"/>
          <p14:tracePt t="19572" x="5519738" y="2298700"/>
          <p14:tracePt t="19589" x="5630863" y="2384425"/>
          <p14:tracePt t="19606" x="5754688" y="2474913"/>
          <p14:tracePt t="19622" x="5859463" y="2566988"/>
          <p14:tracePt t="19639" x="5937250" y="2659063"/>
          <p14:tracePt t="19656" x="6015038" y="2743200"/>
          <p14:tracePt t="19673" x="6094413" y="2835275"/>
          <p14:tracePt t="19689" x="6165850" y="2919413"/>
          <p14:tracePt t="19706" x="6211888" y="3011488"/>
          <p14:tracePt t="19722" x="6243638" y="3076575"/>
          <p14:tracePt t="19739" x="6276975" y="3135313"/>
          <p14:tracePt t="19756" x="6283325" y="3187700"/>
          <p14:tracePt t="19756" x="6283325" y="3206750"/>
          <p14:tracePt t="19773" x="6283325" y="3240088"/>
          <p14:tracePt t="19789" x="6283325" y="3259138"/>
          <p14:tracePt t="19806" x="6283325" y="3292475"/>
          <p14:tracePt t="19823" x="6283325" y="3330575"/>
          <p14:tracePt t="19839" x="6283325" y="3363913"/>
          <p14:tracePt t="19856" x="6276975" y="3389313"/>
          <p14:tracePt t="19873" x="6276975" y="3403600"/>
          <p14:tracePt t="22428" x="6276975" y="3395663"/>
          <p14:tracePt t="22444" x="6270625" y="3389313"/>
          <p14:tracePt t="22460" x="6270625" y="3382963"/>
          <p14:tracePt t="22484" x="6264275" y="3382963"/>
          <p14:tracePt t="22492" x="6256338" y="3370263"/>
          <p14:tracePt t="22498" x="6249988" y="3363913"/>
          <p14:tracePt t="22510" x="6230938" y="3344863"/>
          <p14:tracePt t="22526" x="6197600" y="3305175"/>
          <p14:tracePt t="22543" x="6138863" y="3246438"/>
          <p14:tracePt t="22560" x="6061075" y="3175000"/>
          <p14:tracePt t="22577" x="5962650" y="3095625"/>
          <p14:tracePt t="22593" x="5851525" y="3049588"/>
          <p14:tracePt t="22610" x="5748338" y="2997200"/>
          <p14:tracePt t="22626" x="5649913" y="2946400"/>
          <p14:tracePt t="22643" x="5519738" y="2894013"/>
          <p14:tracePt t="22660" x="5264150" y="2789238"/>
          <p14:tracePt t="22677" x="5054600" y="2736850"/>
          <p14:tracePt t="22693" x="4787900" y="2703513"/>
          <p14:tracePt t="22710" x="4460875" y="2690813"/>
          <p14:tracePt t="22727" x="4192588" y="2690813"/>
          <p14:tracePt t="22743" x="3833813" y="2684463"/>
          <p14:tracePt t="22760" x="3441700" y="2684463"/>
          <p14:tracePt t="22777" x="3049588" y="2684463"/>
          <p14:tracePt t="22793" x="2749550" y="2684463"/>
          <p14:tracePt t="22810" x="2560638" y="2684463"/>
          <p14:tracePt t="22827" x="2378075" y="2684463"/>
          <p14:tracePt t="22844" x="2239963" y="2684463"/>
          <p14:tracePt t="22860" x="2063750" y="2684463"/>
          <p14:tracePt t="22877" x="1985963" y="2678113"/>
          <p14:tracePt t="22894" x="1927225" y="2671763"/>
          <p14:tracePt t="22911" x="1900238" y="2671763"/>
          <p14:tracePt t="22928" x="1887538" y="2665413"/>
          <p14:tracePt t="22980" x="1881188" y="2659063"/>
          <p14:tracePt t="22997" x="1868488" y="2644775"/>
          <p14:tracePt t="23004" x="1868488" y="2625725"/>
          <p14:tracePt t="23012" x="1868488" y="2586038"/>
          <p14:tracePt t="23028" x="1841500" y="2547938"/>
          <p14:tracePt t="23044" x="1816100" y="2481263"/>
          <p14:tracePt t="23060" x="1770063" y="2436813"/>
          <p14:tracePt t="23077" x="1757363" y="2409825"/>
          <p14:tracePt t="23094" x="1751013" y="2409825"/>
          <p14:tracePt t="23500" x="1757363" y="2409825"/>
          <p14:tracePt t="23508" x="1770063" y="2409825"/>
          <p14:tracePt t="23524" x="1782763" y="2403475"/>
          <p14:tracePt t="23532" x="1789113" y="2403475"/>
          <p14:tracePt t="23540" x="1789113" y="2390775"/>
          <p14:tracePt t="23548" x="1795463" y="2390775"/>
          <p14:tracePt t="23561" x="1809750" y="2378075"/>
          <p14:tracePt t="23578" x="1816100" y="2378075"/>
          <p14:tracePt t="23595" x="1816100" y="2370138"/>
          <p14:tracePt t="24036" x="1822450" y="2370138"/>
          <p14:tracePt t="24076" x="1828800" y="2370138"/>
          <p14:tracePt t="24108" x="1835150" y="2370138"/>
          <p14:tracePt t="24117" x="1841500" y="2370138"/>
          <p14:tracePt t="24140" x="1847850" y="2370138"/>
          <p14:tracePt t="24148" x="1854200" y="2370138"/>
          <p14:tracePt t="24164" x="1862138" y="2370138"/>
          <p14:tracePt t="24172" x="1868488" y="2370138"/>
          <p14:tracePt t="24180" x="1881188" y="2370138"/>
          <p14:tracePt t="24195" x="1900238" y="2370138"/>
          <p14:tracePt t="24212" x="1927225" y="2370138"/>
          <p14:tracePt t="24229" x="1946275" y="2363788"/>
          <p14:tracePt t="24245" x="1985963" y="2363788"/>
          <p14:tracePt t="24262" x="2005013" y="2363788"/>
          <p14:tracePt t="24279" x="2038350" y="2363788"/>
          <p14:tracePt t="24296" x="2082800" y="2357438"/>
          <p14:tracePt t="24312" x="2116138" y="2357438"/>
          <p14:tracePt t="24329" x="2155825" y="2357438"/>
          <p14:tracePt t="24346" x="2193925" y="2351088"/>
          <p14:tracePt t="24362" x="2227263" y="2351088"/>
          <p14:tracePt t="24379" x="2239963" y="2351088"/>
          <p14:tracePt t="24396" x="2260600" y="2351088"/>
          <p14:tracePt t="24412" x="2273300" y="2344738"/>
          <p14:tracePt t="24429" x="2279650" y="2338388"/>
          <p14:tracePt t="24446" x="2298700" y="2332038"/>
          <p14:tracePt t="24462" x="2311400" y="2311400"/>
          <p14:tracePt t="24479" x="2319338" y="2305050"/>
          <p14:tracePt t="24496" x="2332038" y="2292350"/>
          <p14:tracePt t="24532" x="2338388" y="2286000"/>
          <p14:tracePt t="24676" x="2338388" y="2279650"/>
          <p14:tracePt t="24692" x="2338388" y="2273300"/>
          <p14:tracePt t="24700" x="2344738" y="2260600"/>
          <p14:tracePt t="24724" x="2344738" y="2252663"/>
          <p14:tracePt t="24732" x="2351088" y="2246313"/>
          <p14:tracePt t="24748" x="2351088" y="2233613"/>
          <p14:tracePt t="24756" x="2351088" y="2227263"/>
          <p14:tracePt t="24764" x="2351088" y="2208213"/>
          <p14:tracePt t="24780" x="2351088" y="2181225"/>
          <p14:tracePt t="24796" x="2344738" y="2155825"/>
          <p14:tracePt t="24813" x="2338388" y="2141538"/>
          <p14:tracePt t="24830" x="2332038" y="2116138"/>
          <p14:tracePt t="24846" x="2325688" y="2109788"/>
          <p14:tracePt t="24863" x="2325688" y="2097088"/>
          <p14:tracePt t="24880" x="2305050" y="2090738"/>
          <p14:tracePt t="24896" x="2292350" y="2076450"/>
          <p14:tracePt t="24914" x="2279650" y="2057400"/>
          <p14:tracePt t="24930" x="2252663" y="2038350"/>
          <p14:tracePt t="24947" x="2246313" y="2024063"/>
          <p14:tracePt t="24963" x="2220913" y="2005013"/>
          <p14:tracePt t="24980" x="2201863" y="1992313"/>
          <p14:tracePt t="24997" x="2193925" y="1992313"/>
          <p14:tracePt t="25013" x="2187575" y="1985963"/>
          <p14:tracePt t="25030" x="2174875" y="1985963"/>
          <p14:tracePt t="25047" x="2168525" y="1985963"/>
          <p14:tracePt t="25063" x="2149475" y="1985963"/>
          <p14:tracePt t="25080" x="2141538" y="1985963"/>
          <p14:tracePt t="25097" x="2122488" y="1985963"/>
          <p14:tracePt t="25114" x="2103438" y="1985963"/>
          <p14:tracePt t="25130" x="2082800" y="1985963"/>
          <p14:tracePt t="25147" x="2063750" y="1985963"/>
          <p14:tracePt t="25163" x="2044700" y="1998663"/>
          <p14:tracePt t="25163" x="2032000" y="2005013"/>
          <p14:tracePt t="25180" x="2017713" y="2024063"/>
          <p14:tracePt t="25197" x="2005013" y="2032000"/>
          <p14:tracePt t="25214" x="1992313" y="2044700"/>
          <p14:tracePt t="25230" x="1979613" y="2057400"/>
          <p14:tracePt t="25247" x="1973263" y="2063750"/>
          <p14:tracePt t="25264" x="1965325" y="2076450"/>
          <p14:tracePt t="25280" x="1958975" y="2097088"/>
          <p14:tracePt t="25297" x="1958975" y="2103438"/>
          <p14:tracePt t="25314" x="1958975" y="2116138"/>
          <p14:tracePt t="25330" x="1958975" y="2135188"/>
          <p14:tracePt t="25347" x="1958975" y="2149475"/>
          <p14:tracePt t="25364" x="1946275" y="2168525"/>
          <p14:tracePt t="25380" x="1946275" y="2187575"/>
          <p14:tracePt t="25397" x="1946275" y="2214563"/>
          <p14:tracePt t="25414" x="1958975" y="2239963"/>
          <p14:tracePt t="25430" x="1965325" y="2266950"/>
          <p14:tracePt t="25447" x="1985963" y="2292350"/>
          <p14:tracePt t="25464" x="2005013" y="2305050"/>
          <p14:tracePt t="25481" x="2032000" y="2325688"/>
          <p14:tracePt t="25497" x="2051050" y="2338388"/>
          <p14:tracePt t="25514" x="2076450" y="2357438"/>
          <p14:tracePt t="25531" x="2109788" y="2370138"/>
          <p14:tracePt t="25547" x="2155825" y="2384425"/>
          <p14:tracePt t="25564" x="2246313" y="2384425"/>
          <p14:tracePt t="25581" x="2298700" y="2384425"/>
          <p14:tracePt t="25597" x="2338388" y="2384425"/>
          <p14:tracePt t="25614" x="2370138" y="2384425"/>
          <p14:tracePt t="25631" x="2390775" y="2370138"/>
          <p14:tracePt t="25648" x="2397125" y="2357438"/>
          <p14:tracePt t="25664" x="2403475" y="2344738"/>
          <p14:tracePt t="25681" x="2422525" y="2325688"/>
          <p14:tracePt t="25698" x="2430463" y="2298700"/>
          <p14:tracePt t="25715" x="2436813" y="2266950"/>
          <p14:tracePt t="25731" x="2443163" y="2246313"/>
          <p14:tracePt t="25748" x="2449513" y="2193925"/>
          <p14:tracePt t="25764" x="2443163" y="2149475"/>
          <p14:tracePt t="25781" x="2430463" y="2097088"/>
          <p14:tracePt t="25798" x="2403475" y="2063750"/>
          <p14:tracePt t="25814" x="2378075" y="2024063"/>
          <p14:tracePt t="25831" x="2338388" y="1998663"/>
          <p14:tracePt t="25848" x="2319338" y="1979613"/>
          <p14:tracePt t="25865" x="2279650" y="1958975"/>
          <p14:tracePt t="25881" x="2246313" y="1958975"/>
          <p14:tracePt t="25898" x="2227263" y="1946275"/>
          <p14:tracePt t="25915" x="2201863" y="1946275"/>
          <p14:tracePt t="25932" x="2155825" y="1946275"/>
          <p14:tracePt t="25948" x="2116138" y="1939925"/>
          <p14:tracePt t="25965" x="2076450" y="1939925"/>
          <p14:tracePt t="25981" x="2017713" y="1946275"/>
          <p14:tracePt t="25998" x="1973263" y="1952625"/>
          <p14:tracePt t="26015" x="1939925" y="1965325"/>
          <p14:tracePt t="26031" x="1912938" y="1985963"/>
          <p14:tracePt t="26048" x="1887538" y="1998663"/>
          <p14:tracePt t="26065" x="1874838" y="2005013"/>
          <p14:tracePt t="26081" x="1862138" y="2017713"/>
          <p14:tracePt t="26098" x="1862138" y="2038350"/>
          <p14:tracePt t="26115" x="1854200" y="2063750"/>
          <p14:tracePt t="26132" x="1847850" y="2109788"/>
          <p14:tracePt t="26148" x="1847850" y="2135188"/>
          <p14:tracePt t="26165" x="1847850" y="2155825"/>
          <p14:tracePt t="26182" x="1847850" y="2174875"/>
          <p14:tracePt t="26198" x="1847850" y="2193925"/>
          <p14:tracePt t="26215" x="1862138" y="2220913"/>
          <p14:tracePt t="26232" x="1874838" y="2233613"/>
          <p14:tracePt t="26248" x="1893888" y="2252663"/>
          <p14:tracePt t="26265" x="1906588" y="2266950"/>
          <p14:tracePt t="26282" x="1920875" y="2273300"/>
          <p14:tracePt t="26298" x="1927225" y="2273300"/>
          <p14:tracePt t="27541" x="1933575" y="2279650"/>
          <p14:tracePt t="27549" x="1952625" y="2286000"/>
          <p14:tracePt t="27557" x="1965325" y="2292350"/>
          <p14:tracePt t="27565" x="1973263" y="2292350"/>
          <p14:tracePt t="27573" x="1992313" y="2292350"/>
          <p14:tracePt t="27585" x="2017713" y="2292350"/>
          <p14:tracePt t="27601" x="2044700" y="2292350"/>
          <p14:tracePt t="27618" x="2063750" y="2292350"/>
          <p14:tracePt t="27635" x="2076450" y="2292350"/>
          <p14:tracePt t="27652" x="2090738" y="2292350"/>
          <p14:tracePt t="27668" x="2116138" y="2298700"/>
          <p14:tracePt t="27685" x="2162175" y="2298700"/>
          <p14:tracePt t="27701" x="2193925" y="2298700"/>
          <p14:tracePt t="27718" x="2220913" y="2298700"/>
          <p14:tracePt t="27735" x="2233613" y="2298700"/>
          <p14:tracePt t="27751" x="2246313" y="2298700"/>
          <p14:tracePt t="27768" x="2260600" y="2298700"/>
          <p14:tracePt t="27785" x="2266950" y="2298700"/>
          <p14:tracePt t="27853" x="2273300" y="2298700"/>
          <p14:tracePt t="28021" x="2266950" y="2298700"/>
          <p14:tracePt t="28029" x="2260600" y="2298700"/>
          <p14:tracePt t="28041" x="2252663" y="2298700"/>
          <p14:tracePt t="28053" x="2252663" y="2305050"/>
          <p14:tracePt t="28053" x="2239963" y="2305050"/>
          <p14:tracePt t="28069" x="2227263" y="2311400"/>
          <p14:tracePt t="28086" x="2208213" y="2319338"/>
          <p14:tracePt t="28102" x="2181225" y="2325688"/>
          <p14:tracePt t="28119" x="2162175" y="2332038"/>
          <p14:tracePt t="28135" x="2141538" y="2338388"/>
          <p14:tracePt t="28152" x="2122488" y="2338388"/>
          <p14:tracePt t="28169" x="2109788" y="2338388"/>
          <p14:tracePt t="28185" x="2097088" y="2344738"/>
          <p14:tracePt t="28202" x="2082800" y="2351088"/>
          <p14:tracePt t="28219" x="2070100" y="2357438"/>
          <p14:tracePt t="28349" x="2076450" y="2357438"/>
          <p14:tracePt t="28357" x="2082800" y="2357438"/>
          <p14:tracePt t="28365" x="2103438" y="2357438"/>
          <p14:tracePt t="28373" x="2149475" y="2357438"/>
          <p14:tracePt t="28386" x="2201863" y="2363788"/>
          <p14:tracePt t="28402" x="2260600" y="2370138"/>
          <p14:tracePt t="28419" x="2311400" y="2378075"/>
          <p14:tracePt t="28436" x="2344738" y="2390775"/>
          <p14:tracePt t="28453" x="2357438" y="2390775"/>
          <p14:tracePt t="28733" x="2363788" y="2390775"/>
          <p14:tracePt t="28741" x="2363788" y="2384425"/>
          <p14:tracePt t="28749" x="2370138" y="2384425"/>
          <p14:tracePt t="28757" x="2378075" y="2378075"/>
          <p14:tracePt t="28771" x="2384425" y="2378075"/>
          <p14:tracePt t="28805" x="2390775" y="2378075"/>
          <p14:tracePt t="28829" x="2397125" y="2378075"/>
          <p14:tracePt t="28837" x="2403475" y="2378075"/>
          <p14:tracePt t="28853" x="2409825" y="2378075"/>
          <p14:tracePt t="28853" x="2430463" y="2378075"/>
          <p14:tracePt t="28870" x="2443163" y="2370138"/>
          <p14:tracePt t="28886" x="2468563" y="2370138"/>
          <p14:tracePt t="28904" x="2489200" y="2370138"/>
          <p14:tracePt t="28920" x="2501900" y="2370138"/>
          <p14:tracePt t="28937" x="2527300" y="2370138"/>
          <p14:tracePt t="28953" x="2554288" y="2370138"/>
          <p14:tracePt t="28970" x="2579688" y="2363788"/>
          <p14:tracePt t="28986" x="2598738" y="2363788"/>
          <p14:tracePt t="29003" x="2638425" y="2363788"/>
          <p14:tracePt t="29020" x="2665413" y="2363788"/>
          <p14:tracePt t="29037" x="2743200" y="2363788"/>
          <p14:tracePt t="29053" x="2808288" y="2363788"/>
          <p14:tracePt t="29070" x="2860675" y="2363788"/>
          <p14:tracePt t="29087" x="2932113" y="2363788"/>
          <p14:tracePt t="29103" x="3011488" y="2363788"/>
          <p14:tracePt t="29120" x="3089275" y="2363788"/>
          <p14:tracePt t="29137" x="3187700" y="2363788"/>
          <p14:tracePt t="29153" x="3278188" y="2363788"/>
          <p14:tracePt t="29170" x="3376613" y="2363788"/>
          <p14:tracePt t="29187" x="3487738" y="2363788"/>
          <p14:tracePt t="29204" x="3598863" y="2363788"/>
          <p14:tracePt t="29220" x="3703638" y="2363788"/>
          <p14:tracePt t="29237" x="3833813" y="2363788"/>
          <p14:tracePt t="29254" x="3892550" y="2363788"/>
          <p14:tracePt t="29270" x="3932238" y="2363788"/>
          <p14:tracePt t="29287" x="3944938" y="2363788"/>
          <p14:tracePt t="29304" x="3951288" y="2363788"/>
          <p14:tracePt t="29413" x="3938588" y="2370138"/>
          <p14:tracePt t="29421" x="3919538" y="2370138"/>
          <p14:tracePt t="29429" x="3867150" y="2370138"/>
          <p14:tracePt t="29437" x="3768725" y="2370138"/>
          <p14:tracePt t="29454" x="3651250" y="2370138"/>
          <p14:tracePt t="29471" x="3500438" y="2370138"/>
          <p14:tracePt t="29487" x="3344863" y="2357438"/>
          <p14:tracePt t="29504" x="3219450" y="2351088"/>
          <p14:tracePt t="29521" x="3089275" y="2351088"/>
          <p14:tracePt t="29537" x="2997200" y="2344738"/>
          <p14:tracePt t="29554" x="2925763" y="2344738"/>
          <p14:tracePt t="29571" x="2867025" y="2344738"/>
          <p14:tracePt t="29587" x="2841625" y="2344738"/>
          <p14:tracePt t="29604" x="2814638" y="2344738"/>
          <p14:tracePt t="29621" x="2795588" y="2344738"/>
          <p14:tracePt t="29661" x="2789238" y="2344738"/>
          <p14:tracePt t="29781" x="2795588" y="2344738"/>
          <p14:tracePt t="29789" x="2808288" y="2344738"/>
          <p14:tracePt t="29794" x="2841625" y="2344738"/>
          <p14:tracePt t="29804" x="2978150" y="2351088"/>
          <p14:tracePt t="29821" x="3095625" y="2351088"/>
          <p14:tracePt t="29838" x="3265488" y="2357438"/>
          <p14:tracePt t="29854" x="3435350" y="2357438"/>
          <p14:tracePt t="29871" x="3586163" y="2357438"/>
          <p14:tracePt t="29888" x="3716338" y="2357438"/>
          <p14:tracePt t="29905" x="3794125" y="2357438"/>
          <p14:tracePt t="29921" x="3821113" y="2357438"/>
          <p14:tracePt t="30525" x="3827463" y="2370138"/>
          <p14:tracePt t="30533" x="3827463" y="2390775"/>
          <p14:tracePt t="30541" x="3860800" y="2430463"/>
          <p14:tracePt t="30557" x="3879850" y="2449513"/>
          <p14:tracePt t="30572" x="3911600" y="2481263"/>
          <p14:tracePt t="30573" x="3978275" y="2540000"/>
          <p14:tracePt t="30589" x="4089400" y="2632075"/>
          <p14:tracePt t="30605" x="4160838" y="2690813"/>
          <p14:tracePt t="30622" x="4219575" y="2743200"/>
          <p14:tracePt t="30639" x="4291013" y="2801938"/>
          <p14:tracePt t="30656" x="4349750" y="2867025"/>
          <p14:tracePt t="30672" x="4389438" y="2913063"/>
          <p14:tracePt t="30689" x="4408488" y="2932113"/>
          <p14:tracePt t="30706" x="4414838" y="2938463"/>
          <p14:tracePt t="32189" x="4414838" y="2946400"/>
          <p14:tracePt t="32197" x="4402138" y="2946400"/>
          <p14:tracePt t="32202" x="4383088" y="2952750"/>
          <p14:tracePt t="32209" x="4337050" y="2952750"/>
          <p14:tracePt t="32225" x="4259263" y="2952750"/>
          <p14:tracePt t="32241" x="4186238" y="2952750"/>
          <p14:tracePt t="32258" x="4121150" y="2952750"/>
          <p14:tracePt t="32275" x="4049713" y="2952750"/>
          <p14:tracePt t="32291" x="4010025" y="2952750"/>
          <p14:tracePt t="32308" x="3990975" y="2952750"/>
          <p14:tracePt t="32357" x="3990975" y="2946400"/>
          <p14:tracePt t="32365" x="3990975" y="2932113"/>
          <p14:tracePt t="32375" x="3984625" y="2919413"/>
          <p14:tracePt t="32375" x="3984625" y="2873375"/>
          <p14:tracePt t="32391" x="3963988" y="2782888"/>
          <p14:tracePt t="32408" x="3911600" y="2684463"/>
          <p14:tracePt t="32425" x="3852863" y="2573338"/>
          <p14:tracePt t="32441" x="3787775" y="2495550"/>
          <p14:tracePt t="32458" x="3709988" y="2422525"/>
          <p14:tracePt t="32475" x="3651250" y="2363788"/>
          <p14:tracePt t="32491" x="3579813" y="2338388"/>
          <p14:tracePt t="32508" x="3487738" y="2319338"/>
          <p14:tracePt t="32525" x="3441700" y="2319338"/>
          <p14:tracePt t="32542" x="3403600" y="2319338"/>
          <p14:tracePt t="32558" x="3370263" y="2319338"/>
          <p14:tracePt t="32575" x="3336925" y="2319338"/>
          <p14:tracePt t="32592" x="3330575" y="2319338"/>
          <p14:tracePt t="33509" x="3336925" y="2319338"/>
          <p14:tracePt t="33517" x="3344863" y="2332038"/>
          <p14:tracePt t="33523" x="3357563" y="2338388"/>
          <p14:tracePt t="33527" x="3395663" y="2363788"/>
          <p14:tracePt t="33543" x="3429000" y="2384425"/>
          <p14:tracePt t="33560" x="3494088" y="2430463"/>
          <p14:tracePt t="33576" x="3546475" y="2468563"/>
          <p14:tracePt t="33593" x="3598863" y="2514600"/>
          <p14:tracePt t="33610" x="3644900" y="2573338"/>
          <p14:tracePt t="33626" x="3709988" y="2638425"/>
          <p14:tracePt t="33643" x="3762375" y="2709863"/>
          <p14:tracePt t="33660" x="3808413" y="2768600"/>
          <p14:tracePt t="33676" x="3840163" y="2867025"/>
          <p14:tracePt t="33694" x="3879850" y="2938463"/>
          <p14:tracePt t="33710" x="3898900" y="3011488"/>
          <p14:tracePt t="33727" x="3905250" y="3076575"/>
          <p14:tracePt t="33743" x="3911600" y="3128963"/>
          <p14:tracePt t="33760" x="3911600" y="3175000"/>
          <p14:tracePt t="33777" x="3911600" y="3206750"/>
          <p14:tracePt t="33793" x="3911600" y="3219450"/>
          <p14:tracePt t="33810" x="3911600" y="3233738"/>
          <p14:tracePt t="33901" x="3911600" y="3225800"/>
          <p14:tracePt t="33909" x="3911600" y="3219450"/>
          <p14:tracePt t="33917" x="3919538" y="3213100"/>
          <p14:tracePt t="33927" x="3925888" y="3206750"/>
          <p14:tracePt t="33927" x="3925888" y="3194050"/>
          <p14:tracePt t="33944" x="3932238" y="3187700"/>
          <p14:tracePt t="33960" x="3932238" y="3181350"/>
          <p14:tracePt t="33977" x="3938588" y="3175000"/>
          <p14:tracePt t="33994" x="3944938" y="3148013"/>
          <p14:tracePt t="34010" x="3944938" y="3135313"/>
          <p14:tracePt t="34027" x="3944938" y="3122613"/>
          <p14:tracePt t="34044" x="3944938" y="3108325"/>
          <p14:tracePt t="34060" x="3932238" y="3089275"/>
          <p14:tracePt t="34077" x="3905250" y="3089275"/>
          <p14:tracePt t="34094" x="3867150" y="3082925"/>
          <p14:tracePt t="34110" x="3821113" y="3076575"/>
          <p14:tracePt t="34127" x="3741738" y="3055938"/>
          <p14:tracePt t="34144" x="3697288" y="3049588"/>
          <p14:tracePt t="34161" x="3632200" y="3030538"/>
          <p14:tracePt t="34177" x="3605213" y="3030538"/>
          <p14:tracePt t="34194" x="3598863" y="3030538"/>
          <p14:tracePt t="34341" x="3605213" y="3030538"/>
          <p14:tracePt t="34348" x="3624263" y="3030538"/>
          <p14:tracePt t="34361" x="3657600" y="3036888"/>
          <p14:tracePt t="34361" x="3735388" y="3049588"/>
          <p14:tracePt t="34377" x="3860800" y="3049588"/>
          <p14:tracePt t="34394" x="4016375" y="3049588"/>
          <p14:tracePt t="34411" x="4192588" y="3049588"/>
          <p14:tracePt t="34428" x="4376738" y="3049588"/>
          <p14:tracePt t="34444" x="4618038" y="3049588"/>
          <p14:tracePt t="34461" x="4767263" y="3049588"/>
          <p14:tracePt t="34478" x="4899025" y="3049588"/>
          <p14:tracePt t="34494" x="5010150" y="3049588"/>
          <p14:tracePt t="34511" x="5075238" y="3049588"/>
          <p14:tracePt t="34528" x="5100638" y="3049588"/>
          <p14:tracePt t="34544" x="5113338" y="3049588"/>
          <p14:tracePt t="34661" x="5127625" y="3049588"/>
          <p14:tracePt t="34671" x="5146675" y="3055938"/>
          <p14:tracePt t="34677" x="5165725" y="3063875"/>
          <p14:tracePt t="34678" x="5238750" y="3089275"/>
          <p14:tracePt t="34695" x="5329238" y="3116263"/>
          <p14:tracePt t="34711" x="5446713" y="3135313"/>
          <p14:tracePt t="34728" x="5545138" y="3135313"/>
          <p14:tracePt t="34745" x="5649913" y="3135313"/>
          <p14:tracePt t="34761" x="5754688" y="3135313"/>
          <p14:tracePt t="34779" x="5838825" y="3116263"/>
          <p14:tracePt t="34795" x="5903913" y="3095625"/>
          <p14:tracePt t="34811" x="5956300" y="3063875"/>
          <p14:tracePt t="34828" x="6002338" y="2990850"/>
          <p14:tracePt t="34845" x="6002338" y="2946400"/>
          <p14:tracePt t="34861" x="5995988" y="2906713"/>
          <p14:tracePt t="34878" x="5983288" y="2873375"/>
          <p14:tracePt t="34895" x="5956300" y="2841625"/>
          <p14:tracePt t="34913" x="5930900" y="2820988"/>
          <p14:tracePt t="34930" x="5838825" y="2755900"/>
          <p14:tracePt t="34947" x="5721350" y="2709863"/>
          <p14:tracePt t="34963" x="5584825" y="2659063"/>
          <p14:tracePt t="34979" x="5427663" y="2625725"/>
          <p14:tracePt t="34996" x="5257800" y="2613025"/>
          <p14:tracePt t="35013" x="5106988" y="2598738"/>
          <p14:tracePt t="35029" x="4872038" y="2586038"/>
          <p14:tracePt t="35046" x="4748213" y="2586038"/>
          <p14:tracePt t="35063" x="4637088" y="2586038"/>
          <p14:tracePt t="35080" x="4538663" y="2586038"/>
          <p14:tracePt t="35096" x="4454525" y="2598738"/>
          <p14:tracePt t="35113" x="4356100" y="2632075"/>
          <p14:tracePt t="35130" x="4238625" y="2678113"/>
          <p14:tracePt t="35146" x="4160838" y="2724150"/>
          <p14:tracePt t="35163" x="4108450" y="2782888"/>
          <p14:tracePt t="35180" x="4056063" y="2827338"/>
          <p14:tracePt t="35196" x="4037013" y="2879725"/>
          <p14:tracePt t="35213" x="4010025" y="2952750"/>
          <p14:tracePt t="35230" x="4010025" y="2997200"/>
          <p14:tracePt t="35247" x="4016375" y="3043238"/>
          <p14:tracePt t="35263" x="4049713" y="3089275"/>
          <p14:tracePt t="35280" x="4121150" y="3128963"/>
          <p14:tracePt t="35296" x="4206875" y="3148013"/>
          <p14:tracePt t="35313" x="4318000" y="3148013"/>
          <p14:tracePt t="35330" x="4448175" y="3148013"/>
          <p14:tracePt t="35347" x="4611688" y="3148013"/>
          <p14:tracePt t="35363" x="4787900" y="3128963"/>
          <p14:tracePt t="35380" x="4964113" y="3108325"/>
          <p14:tracePt t="35397" x="5121275" y="3101975"/>
          <p14:tracePt t="35413" x="5310188" y="3095625"/>
          <p14:tracePt t="35430" x="5440363" y="3089275"/>
          <p14:tracePt t="35447" x="5551488" y="3076575"/>
          <p14:tracePt t="35463" x="5622925" y="3070225"/>
          <p14:tracePt t="35480" x="5689600" y="3036888"/>
          <p14:tracePt t="35497" x="5748338" y="3005138"/>
          <p14:tracePt t="35514" x="5786438" y="2971800"/>
          <p14:tracePt t="35530" x="5813425" y="2932113"/>
          <p14:tracePt t="35547" x="5826125" y="2906713"/>
          <p14:tracePt t="35563" x="5826125" y="2887663"/>
          <p14:tracePt t="35580" x="5826125" y="2854325"/>
          <p14:tracePt t="35597" x="5826125" y="2847975"/>
          <p14:tracePt t="35614" x="5813425" y="2835275"/>
          <p14:tracePt t="35630" x="5813425" y="2827338"/>
          <p14:tracePt t="35750" x="5807075" y="2827338"/>
          <p14:tracePt t="35870" x="5807075" y="2835275"/>
          <p14:tracePt t="35894" x="5799138" y="2835275"/>
          <p14:tracePt t="35958" x="5792788" y="2835275"/>
          <p14:tracePt t="36238" x="5792788" y="2841625"/>
          <p14:tracePt t="36246" x="5786438" y="2841625"/>
          <p14:tracePt t="36254" x="5786438" y="2847975"/>
          <p14:tracePt t="36265" x="5786438" y="2860675"/>
          <p14:tracePt t="36265" x="5780088" y="2887663"/>
          <p14:tracePt t="36281" x="5780088" y="2938463"/>
          <p14:tracePt t="36298" x="5780088" y="3005138"/>
          <p14:tracePt t="36315" x="5780088" y="3063875"/>
          <p14:tracePt t="36331" x="5780088" y="3122613"/>
          <p14:tracePt t="36348" x="5767388" y="3187700"/>
          <p14:tracePt t="36365" x="5761038" y="3233738"/>
          <p14:tracePt t="36381" x="5734050" y="3298825"/>
          <p14:tracePt t="36399" x="5734050" y="3305175"/>
          <p14:tracePt t="36470" x="5734050" y="3298825"/>
          <p14:tracePt t="36478" x="5734050" y="3292475"/>
          <p14:tracePt t="36486" x="5734050" y="3271838"/>
          <p14:tracePt t="36491" x="5734050" y="3259138"/>
          <p14:tracePt t="36498" x="5727700" y="3225800"/>
          <p14:tracePt t="36515" x="5727700" y="3206750"/>
          <p14:tracePt t="36532" x="5727700" y="3181350"/>
          <p14:tracePt t="36548" x="5702300" y="3128963"/>
          <p14:tracePt t="36565" x="5649913" y="3076575"/>
          <p14:tracePt t="36565" x="5630863" y="3070225"/>
          <p14:tracePt t="36582" x="5570538" y="3055938"/>
          <p14:tracePt t="36598" x="5486400" y="3043238"/>
          <p14:tracePt t="36615" x="5402263" y="3030538"/>
          <p14:tracePt t="36632" x="5303838" y="3030538"/>
          <p14:tracePt t="36649" x="5205413" y="3030538"/>
          <p14:tracePt t="36666" x="5106988" y="3030538"/>
          <p14:tracePt t="36682" x="5003800" y="3043238"/>
          <p14:tracePt t="36699" x="4918075" y="3055938"/>
          <p14:tracePt t="36715" x="4846638" y="3082925"/>
          <p14:tracePt t="36732" x="4760913" y="3116263"/>
          <p14:tracePt t="36748" x="4708525" y="3141663"/>
          <p14:tracePt t="36748" x="4695825" y="3154363"/>
          <p14:tracePt t="36766" x="4670425" y="3160713"/>
          <p14:tracePt t="36783" x="4643438" y="3194050"/>
          <p14:tracePt t="36799" x="4618038" y="3233738"/>
          <p14:tracePt t="36816" x="4584700" y="3271838"/>
          <p14:tracePt t="36832" x="4572000" y="3330575"/>
          <p14:tracePt t="36849" x="4572000" y="3376613"/>
          <p14:tracePt t="36865" x="4572000" y="3409950"/>
          <p14:tracePt t="36882" x="4605338" y="3448050"/>
          <p14:tracePt t="36899" x="4649788" y="3487738"/>
          <p14:tracePt t="36915" x="4741863" y="3527425"/>
          <p14:tracePt t="36932" x="4859338" y="3552825"/>
          <p14:tracePt t="36949" x="5003800" y="3565525"/>
          <p14:tracePt t="36949" x="5068888" y="3565525"/>
          <p14:tracePt t="36966" x="5251450" y="3565525"/>
          <p14:tracePt t="36982" x="5427663" y="3573463"/>
          <p14:tracePt t="36999" x="5564188" y="3573463"/>
          <p14:tracePt t="37016" x="5689600" y="3573463"/>
          <p14:tracePt t="37032" x="5773738" y="3559175"/>
          <p14:tracePt t="37049" x="5859463" y="3506788"/>
          <p14:tracePt t="37066" x="5884863" y="3475038"/>
          <p14:tracePt t="37082" x="5897563" y="3429000"/>
          <p14:tracePt t="37099" x="5897563" y="3382963"/>
          <p14:tracePt t="37116" x="5891213" y="3351213"/>
          <p14:tracePt t="37133" x="5878513" y="3330575"/>
          <p14:tracePt t="37149" x="5872163" y="3324225"/>
          <p14:tracePt t="37166" x="5865813" y="3324225"/>
          <p14:tracePt t="37214" x="5859463" y="3324225"/>
          <p14:tracePt t="37246" x="5859463" y="3330575"/>
          <p14:tracePt t="38262" x="5851525" y="3336925"/>
          <p14:tracePt t="38270" x="5826125" y="3344863"/>
          <p14:tracePt t="38276" x="5807075" y="3370263"/>
          <p14:tracePt t="38284" x="5754688" y="3403600"/>
          <p14:tracePt t="38301" x="5616575" y="3521075"/>
          <p14:tracePt t="38318" x="5486400" y="3598863"/>
          <p14:tracePt t="38334" x="5329238" y="3690938"/>
          <p14:tracePt t="38351" x="5081588" y="3768725"/>
          <p14:tracePt t="38367" x="4878388" y="3833813"/>
          <p14:tracePt t="38384" x="4649788" y="3892550"/>
          <p14:tracePt t="38401" x="4427538" y="3932238"/>
          <p14:tracePt t="38418" x="4251325" y="3970338"/>
          <p14:tracePt t="38434" x="4075113" y="3990975"/>
          <p14:tracePt t="38451" x="3911600" y="3997325"/>
          <p14:tracePt t="38468" x="3709988" y="4030663"/>
          <p14:tracePt t="38484" x="3565525" y="4030663"/>
          <p14:tracePt t="38501" x="3351213" y="4037013"/>
          <p14:tracePt t="38518" x="3187700" y="4037013"/>
          <p14:tracePt t="38534" x="3017838" y="4037013"/>
          <p14:tracePt t="38551" x="2906713" y="4043363"/>
          <p14:tracePt t="38568" x="2782888" y="4043363"/>
          <p14:tracePt t="38584" x="2671763" y="4043363"/>
          <p14:tracePt t="38601" x="2566988" y="4043363"/>
          <p14:tracePt t="38618" x="2474913" y="4043363"/>
          <p14:tracePt t="38634" x="2390775" y="4043363"/>
          <p14:tracePt t="38652" x="2292350" y="4043363"/>
          <p14:tracePt t="38668" x="2193925" y="4043363"/>
          <p14:tracePt t="38685" x="2097088" y="4043363"/>
          <p14:tracePt t="38701" x="1952625" y="4043363"/>
          <p14:tracePt t="38718" x="1868488" y="4043363"/>
          <p14:tracePt t="38735" x="1822450" y="4043363"/>
          <p14:tracePt t="38752" x="1803400" y="4043363"/>
          <p14:tracePt t="39246" x="1795463" y="4056063"/>
          <p14:tracePt t="39269" x="1795463" y="4062413"/>
          <p14:tracePt t="39405" x="1803400" y="4062413"/>
          <p14:tracePt t="39428" x="1809750" y="4062413"/>
          <p14:tracePt t="39429" x="1828800" y="4062413"/>
          <p14:tracePt t="39436" x="1854200" y="4062413"/>
          <p14:tracePt t="39452" x="1887538" y="4062413"/>
          <p14:tracePt t="39469" x="1939925" y="4062413"/>
          <p14:tracePt t="39486" x="1979613" y="4056063"/>
          <p14:tracePt t="39502" x="2011363" y="4056063"/>
          <p14:tracePt t="39519" x="2044700" y="4056063"/>
          <p14:tracePt t="39536" x="2082800" y="4056063"/>
          <p14:tracePt t="39552" x="2141538" y="4056063"/>
          <p14:tracePt t="39569" x="2214563" y="4056063"/>
          <p14:tracePt t="39586" x="2286000" y="4056063"/>
          <p14:tracePt t="39603" x="2363788" y="4056063"/>
          <p14:tracePt t="39619" x="2422525" y="4056063"/>
          <p14:tracePt t="39636" x="2468563" y="4056063"/>
          <p14:tracePt t="39653" x="2520950" y="4056063"/>
          <p14:tracePt t="39670" x="2540000" y="4056063"/>
          <p14:tracePt t="39686" x="2560638" y="4056063"/>
          <p14:tracePt t="39703" x="2566988" y="4056063"/>
          <p14:tracePt t="39719" x="2579688" y="4056063"/>
          <p14:tracePt t="39736" x="2586038" y="4056063"/>
          <p14:tracePt t="39753" x="2598738" y="4056063"/>
          <p14:tracePt t="39770" x="2619375" y="4056063"/>
          <p14:tracePt t="39786" x="2638425" y="4056063"/>
          <p14:tracePt t="39803" x="2665413" y="4056063"/>
          <p14:tracePt t="39820" x="2697163" y="4056063"/>
          <p14:tracePt t="39836" x="2709863" y="4056063"/>
          <p14:tracePt t="39853" x="2730500" y="4056063"/>
          <p14:tracePt t="40101" x="2736850" y="4056063"/>
          <p14:tracePt t="40109" x="2743200" y="4049713"/>
          <p14:tracePt t="40117" x="2743200" y="4043363"/>
          <p14:tracePt t="40390" x="2749550" y="4043363"/>
          <p14:tracePt t="40397" x="2762250" y="4049713"/>
          <p14:tracePt t="40412" x="2782888" y="4056063"/>
          <p14:tracePt t="40413" x="2795588" y="4062413"/>
          <p14:tracePt t="40421" x="2814638" y="4068763"/>
          <p14:tracePt t="40437" x="2879725" y="4095750"/>
          <p14:tracePt t="40454" x="2919413" y="4114800"/>
          <p14:tracePt t="40470" x="2946400" y="4127500"/>
          <p14:tracePt t="40487" x="2971800" y="4140200"/>
          <p14:tracePt t="40504" x="3005138" y="4148138"/>
          <p14:tracePt t="40521" x="3036888" y="4148138"/>
          <p14:tracePt t="40537" x="3055938" y="4148138"/>
          <p14:tracePt t="40554" x="3089275" y="4148138"/>
          <p14:tracePt t="40571" x="3116263" y="4148138"/>
          <p14:tracePt t="40587" x="3135313" y="4148138"/>
          <p14:tracePt t="40604" x="3141663" y="4148138"/>
          <p14:tracePt t="40621" x="3154363" y="4140200"/>
          <p14:tracePt t="40686" x="3160713" y="4140200"/>
          <p14:tracePt t="40693" x="3167063" y="4140200"/>
          <p14:tracePt t="40701" x="3175000" y="4140200"/>
          <p14:tracePt t="40709" x="3181350" y="4133850"/>
          <p14:tracePt t="40717" x="3194050" y="4133850"/>
          <p14:tracePt t="40721" x="3225800" y="4121150"/>
          <p14:tracePt t="40737" x="3259138" y="4114800"/>
          <p14:tracePt t="40754" x="3284538" y="4108450"/>
          <p14:tracePt t="40771" x="3311525" y="4095750"/>
          <p14:tracePt t="40788" x="3324225" y="4081463"/>
          <p14:tracePt t="40804" x="3336925" y="4081463"/>
          <p14:tracePt t="40821" x="3351213" y="4075113"/>
          <p14:tracePt t="41117" x="3357563" y="4081463"/>
          <p14:tracePt t="41125" x="3370263" y="4081463"/>
          <p14:tracePt t="41133" x="3382963" y="4095750"/>
          <p14:tracePt t="41141" x="3416300" y="4102100"/>
          <p14:tracePt t="41155" x="3454400" y="4114800"/>
          <p14:tracePt t="41172" x="3487738" y="4114800"/>
          <p14:tracePt t="41189" x="3527425" y="4121150"/>
          <p14:tracePt t="41205" x="3565525" y="4121150"/>
          <p14:tracePt t="41222" x="3598863" y="4121150"/>
          <p14:tracePt t="41238" x="3632200" y="4121150"/>
          <p14:tracePt t="41255" x="3670300" y="4121150"/>
          <p14:tracePt t="41272" x="3697288" y="4108450"/>
          <p14:tracePt t="41288" x="3729038" y="4102100"/>
          <p14:tracePt t="41305" x="3762375" y="4095750"/>
          <p14:tracePt t="41322" x="3781425" y="4089400"/>
          <p14:tracePt t="41338" x="3814763" y="4081463"/>
          <p14:tracePt t="41355" x="3821113" y="4068763"/>
          <p14:tracePt t="41372" x="3833813" y="4068763"/>
          <p14:tracePt t="41477" x="3840163" y="4075113"/>
          <p14:tracePt t="41485" x="3852863" y="4081463"/>
          <p14:tracePt t="41493" x="3860800" y="4089400"/>
          <p14:tracePt t="41501" x="3879850" y="4095750"/>
          <p14:tracePt t="41509" x="3892550" y="4108450"/>
          <p14:tracePt t="41522" x="3911600" y="4108450"/>
          <p14:tracePt t="41539" x="3944938" y="4114800"/>
          <p14:tracePt t="41555" x="3978275" y="4114800"/>
          <p14:tracePt t="41572" x="3997325" y="4114800"/>
          <p14:tracePt t="41589" x="4016375" y="4108450"/>
          <p14:tracePt t="41605" x="4030663" y="4095750"/>
          <p14:tracePt t="41622" x="4043363" y="4081463"/>
          <p14:tracePt t="41639" x="4049713" y="4075113"/>
          <p14:tracePt t="41656" x="4049713" y="4068763"/>
          <p14:tracePt t="41797" x="4056063" y="4075113"/>
          <p14:tracePt t="41807" x="4062413" y="4075113"/>
          <p14:tracePt t="41822" x="4075113" y="4089400"/>
          <p14:tracePt t="41823" x="4095750" y="4095750"/>
          <p14:tracePt t="41839" x="4114800" y="4108450"/>
          <p14:tracePt t="41856" x="4133850" y="4114800"/>
          <p14:tracePt t="41872" x="4148138" y="4114800"/>
          <p14:tracePt t="41889" x="4167188" y="4121150"/>
          <p14:tracePt t="41906" x="4179888" y="4121150"/>
          <p14:tracePt t="41922" x="4192588" y="4121150"/>
          <p14:tracePt t="41940" x="4213225" y="4121150"/>
          <p14:tracePt t="41956" x="4232275" y="4127500"/>
          <p14:tracePt t="41973" x="4259263" y="4127500"/>
          <p14:tracePt t="41989" x="4284663" y="4127500"/>
          <p14:tracePt t="42006" x="4291013" y="4127500"/>
          <p14:tracePt t="42023" x="4303713" y="4127500"/>
          <p14:tracePt t="42357" x="4310063" y="4127500"/>
          <p14:tracePt t="42365" x="4324350" y="4127500"/>
          <p14:tracePt t="42368" x="4337050" y="4127500"/>
          <p14:tracePt t="42374" x="4349750" y="4121150"/>
          <p14:tracePt t="42390" x="4368800" y="4114800"/>
          <p14:tracePt t="42407" x="4376738" y="4108450"/>
          <p14:tracePt t="42423" x="4383088" y="4102100"/>
          <p14:tracePt t="43269" x="4368800" y="4102100"/>
          <p14:tracePt t="43277" x="4362450" y="4102100"/>
          <p14:tracePt t="43285" x="4356100" y="4108450"/>
          <p14:tracePt t="43292" x="4324350" y="4127500"/>
          <p14:tracePt t="43308" x="4297363" y="4133850"/>
          <p14:tracePt t="43324" x="4232275" y="4167188"/>
          <p14:tracePt t="43341" x="4186238" y="4192588"/>
          <p14:tracePt t="43358" x="4133850" y="4219575"/>
          <p14:tracePt t="43375" x="4089400" y="4238625"/>
          <p14:tracePt t="43392" x="4056063" y="4259263"/>
          <p14:tracePt t="43408" x="4049713" y="4259263"/>
          <p14:tracePt t="43493" x="4056063" y="4251325"/>
          <p14:tracePt t="43501" x="4068763" y="4251325"/>
          <p14:tracePt t="43509" x="4102100" y="4251325"/>
          <p14:tracePt t="43517" x="4206875" y="4244975"/>
          <p14:tracePt t="43526" x="4337050" y="4238625"/>
          <p14:tracePt t="43542" x="4519613" y="4238625"/>
          <p14:tracePt t="43558" x="4722813" y="4232275"/>
          <p14:tracePt t="43575" x="5003800" y="4232275"/>
          <p14:tracePt t="43592" x="5375275" y="4232275"/>
          <p14:tracePt t="43609" x="5754688" y="4232275"/>
          <p14:tracePt t="43625" x="6159500" y="4232275"/>
          <p14:tracePt t="43642" x="6518275" y="4232275"/>
          <p14:tracePt t="43659" x="6765925" y="4232275"/>
          <p14:tracePt t="43675" x="6950075" y="4232275"/>
          <p14:tracePt t="43692" x="7086600" y="4232275"/>
          <p14:tracePt t="43708" x="7289800" y="4213225"/>
          <p14:tracePt t="43726" x="7413625" y="4206875"/>
          <p14:tracePt t="43742" x="7491413" y="4198938"/>
          <p14:tracePt t="43759" x="7524750" y="4198938"/>
          <p14:tracePt t="43775" x="7531100" y="4198938"/>
          <p14:tracePt t="43821" x="7524750" y="4198938"/>
          <p14:tracePt t="43846" x="7518400" y="4198938"/>
          <p14:tracePt t="43862" x="7510463" y="4198938"/>
          <p14:tracePt t="43870" x="7497763" y="4206875"/>
          <p14:tracePt t="43878" x="7491413" y="4206875"/>
          <p14:tracePt t="43886" x="7478713" y="4213225"/>
          <p14:tracePt t="43893" x="7432675" y="4213225"/>
          <p14:tracePt t="43910" x="7334250" y="4219575"/>
          <p14:tracePt t="43927" x="7237413" y="4225925"/>
          <p14:tracePt t="43944" x="7112000" y="4225925"/>
          <p14:tracePt t="43960" x="6981825" y="4225925"/>
          <p14:tracePt t="43977" x="6832600" y="4232275"/>
          <p14:tracePt t="43994" x="6681788" y="4244975"/>
          <p14:tracePt t="44010" x="6557963" y="4251325"/>
          <p14:tracePt t="44027" x="6407150" y="4265613"/>
          <p14:tracePt t="44043" x="6243638" y="4271963"/>
          <p14:tracePt t="44060" x="6061075" y="4278313"/>
          <p14:tracePt t="44077" x="5872163" y="4284663"/>
          <p14:tracePt t="44094" x="5597525" y="4303713"/>
          <p14:tracePt t="44110" x="5402263" y="4310063"/>
          <p14:tracePt t="44127" x="5245100" y="4330700"/>
          <p14:tracePt t="44143" x="5068888" y="4330700"/>
          <p14:tracePt t="44160" x="4905375" y="4330700"/>
          <p14:tracePt t="44177" x="4708525" y="4337050"/>
          <p14:tracePt t="44195" x="4546600" y="4337050"/>
          <p14:tracePt t="44211" x="4414838" y="4337050"/>
          <p14:tracePt t="44228" x="4284663" y="4337050"/>
          <p14:tracePt t="44244" x="4173538" y="4337050"/>
          <p14:tracePt t="44260" x="4056063" y="4330700"/>
          <p14:tracePt t="44277" x="4003675" y="4330700"/>
          <p14:tracePt t="44294" x="3978275" y="4303713"/>
          <p14:tracePt t="44311" x="3951288" y="4251325"/>
          <p14:tracePt t="44327" x="3938588" y="4206875"/>
          <p14:tracePt t="44344" x="3905250" y="4160838"/>
          <p14:tracePt t="44360" x="3867150" y="4081463"/>
          <p14:tracePt t="44377" x="3787775" y="4003675"/>
          <p14:tracePt t="44394" x="3690938" y="3925888"/>
          <p14:tracePt t="44411" x="3605213" y="3879850"/>
          <p14:tracePt t="44427" x="3552825" y="3867150"/>
          <p14:tracePt t="44444" x="3500438" y="3846513"/>
          <p14:tracePt t="44461" x="3435350" y="3840163"/>
          <p14:tracePt t="44477" x="3344863" y="3840163"/>
          <p14:tracePt t="44494" x="3298825" y="3840163"/>
          <p14:tracePt t="44511" x="3259138" y="3840163"/>
          <p14:tracePt t="44528" x="3240088" y="3840163"/>
          <p14:tracePt t="44646" x="3240088" y="3833813"/>
          <p14:tracePt t="44654" x="3240088" y="3821113"/>
          <p14:tracePt t="44662" x="3240088" y="3802063"/>
          <p14:tracePt t="44670" x="3233738" y="3781425"/>
          <p14:tracePt t="44678" x="3225800" y="3735388"/>
          <p14:tracePt t="44695" x="3206750" y="3709988"/>
          <p14:tracePt t="44711" x="3181350" y="3683000"/>
          <p14:tracePt t="44728" x="3148013" y="3663950"/>
          <p14:tracePt t="44745" x="3108325" y="3651250"/>
          <p14:tracePt t="44761" x="3063875" y="3651250"/>
          <p14:tracePt t="44778" x="2990850" y="3651250"/>
          <p14:tracePt t="44794" x="2952750" y="3657600"/>
          <p14:tracePt t="44811" x="2887663" y="3670300"/>
          <p14:tracePt t="44828" x="2827338" y="3703638"/>
          <p14:tracePt t="44844" x="2768600" y="3722688"/>
          <p14:tracePt t="44861" x="2684463" y="3768725"/>
          <p14:tracePt t="44878" x="2638425" y="3802063"/>
          <p14:tracePt t="44895" x="2586038" y="3814763"/>
          <p14:tracePt t="44911" x="2554288" y="3833813"/>
          <p14:tracePt t="44928" x="2520950" y="3860800"/>
          <p14:tracePt t="44945" x="2481263" y="3886200"/>
          <p14:tracePt t="44961" x="2462213" y="3911600"/>
          <p14:tracePt t="44978" x="2436813" y="3944938"/>
          <p14:tracePt t="44995" x="2430463" y="3970338"/>
          <p14:tracePt t="45012" x="2416175" y="4003675"/>
          <p14:tracePt t="45028" x="2416175" y="4037013"/>
          <p14:tracePt t="45045" x="2422525" y="4049713"/>
          <p14:tracePt t="45061" x="2462213" y="4095750"/>
          <p14:tracePt t="45078" x="2514600" y="4133850"/>
          <p14:tracePt t="45095" x="2579688" y="4160838"/>
          <p14:tracePt t="45112" x="2651125" y="4173538"/>
          <p14:tracePt t="45128" x="2736850" y="4173538"/>
          <p14:tracePt t="45145" x="2827338" y="4173538"/>
          <p14:tracePt t="45162" x="2913063" y="4173538"/>
          <p14:tracePt t="45178" x="2971800" y="4160838"/>
          <p14:tracePt t="45195" x="3049588" y="4108450"/>
          <p14:tracePt t="45212" x="3089275" y="4062413"/>
          <p14:tracePt t="45229" x="3095625" y="4030663"/>
          <p14:tracePt t="45302" x="3101975" y="4022725"/>
          <p14:tracePt t="45310" x="3116263" y="4022725"/>
          <p14:tracePt t="45318" x="3141663" y="4022725"/>
          <p14:tracePt t="45326" x="3200400" y="4022725"/>
          <p14:tracePt t="45345" x="3246438" y="4022725"/>
          <p14:tracePt t="45346" x="3336925" y="4022725"/>
          <p14:tracePt t="45362" x="3395663" y="4022725"/>
          <p14:tracePt t="45379" x="3435350" y="4022725"/>
          <p14:tracePt t="45396" x="3468688" y="4022725"/>
          <p14:tracePt t="45412" x="3487738" y="4030663"/>
          <p14:tracePt t="45429" x="3494088" y="4030663"/>
          <p14:tracePt t="45445" x="3500438" y="4030663"/>
          <p14:tracePt t="45462" x="3546475" y="4037013"/>
          <p14:tracePt t="45479" x="3586163" y="4043363"/>
          <p14:tracePt t="45496" x="3651250" y="4043363"/>
          <p14:tracePt t="45512" x="3735388" y="4043363"/>
          <p14:tracePt t="45529" x="3814763" y="4037013"/>
          <p14:tracePt t="45546" x="3892550" y="4030663"/>
          <p14:tracePt t="45562" x="3957638" y="4016375"/>
          <p14:tracePt t="45579" x="4010025" y="3997325"/>
          <p14:tracePt t="45596" x="4037013" y="3984625"/>
          <p14:tracePt t="45612" x="4068763" y="3963988"/>
          <p14:tracePt t="45629" x="4095750" y="3944938"/>
          <p14:tracePt t="45646" x="4102100" y="3944938"/>
          <p14:tracePt t="45710" x="4108450" y="3944938"/>
          <p14:tracePt t="45718" x="4108450" y="3951288"/>
          <p14:tracePt t="45726" x="4133850" y="3984625"/>
          <p14:tracePt t="45736" x="4154488" y="4003675"/>
          <p14:tracePt t="45746" x="4206875" y="4049713"/>
          <p14:tracePt t="45762" x="4318000" y="4102100"/>
          <p14:tracePt t="45780" x="4402138" y="4140200"/>
          <p14:tracePt t="45796" x="4546600" y="4167188"/>
          <p14:tracePt t="45813" x="4656138" y="4173538"/>
          <p14:tracePt t="45829" x="4800600" y="4179888"/>
          <p14:tracePt t="45846" x="4937125" y="4179888"/>
          <p14:tracePt t="45863" x="5010150" y="4179888"/>
          <p14:tracePt t="45880" x="5048250" y="4179888"/>
          <p14:tracePt t="45896" x="5081588" y="4186238"/>
          <p14:tracePt t="45934" x="5087938" y="4186238"/>
          <p14:tracePt t="45958" x="5087938" y="4192588"/>
          <p14:tracePt t="45974" x="5081588" y="4192588"/>
          <p14:tracePt t="45982" x="5075238" y="4198938"/>
          <p14:tracePt t="45990" x="5075238" y="4206875"/>
          <p14:tracePt t="45998" x="5075238" y="4238625"/>
          <p14:tracePt t="46013" x="5087938" y="4271963"/>
          <p14:tracePt t="46029" x="5106988" y="4297363"/>
          <p14:tracePt t="46029" x="5106988" y="4310063"/>
          <p14:tracePt t="46046" x="5133975" y="4337050"/>
          <p14:tracePt t="46063" x="5180013" y="4362450"/>
          <p14:tracePt t="46080" x="5218113" y="4383088"/>
          <p14:tracePt t="46097" x="5245100" y="4389438"/>
          <p14:tracePt t="46113" x="5270500" y="4389438"/>
          <p14:tracePt t="46130" x="5276850" y="4376738"/>
          <p14:tracePt t="46286" x="5270500" y="4376738"/>
          <p14:tracePt t="46294" x="5270500" y="4383088"/>
          <p14:tracePt t="46550" x="5270500" y="4376738"/>
          <p14:tracePt t="46558" x="5270500" y="4368800"/>
          <p14:tracePt t="46566" x="5276850" y="4362450"/>
          <p14:tracePt t="46587" x="5276850" y="4356100"/>
          <p14:tracePt t="46590" x="5283200" y="4349750"/>
          <p14:tracePt t="46597" x="5283200" y="4337050"/>
          <p14:tracePt t="46613" x="5276850" y="4310063"/>
          <p14:tracePt t="46631" x="5264150" y="4284663"/>
          <p14:tracePt t="46647" x="5218113" y="4251325"/>
          <p14:tracePt t="46664" x="5133975" y="4219575"/>
          <p14:tracePt t="46680" x="5029200" y="4198938"/>
          <p14:tracePt t="46697" x="4930775" y="4198938"/>
          <p14:tracePt t="46714" x="4806950" y="4198938"/>
          <p14:tracePt t="46730" x="4689475" y="4198938"/>
          <p14:tracePt t="46747" x="4572000" y="4206875"/>
          <p14:tracePt t="46764" x="4467225" y="4213225"/>
          <p14:tracePt t="46780" x="4368800" y="4213225"/>
          <p14:tracePt t="46797" x="4284663" y="4213225"/>
          <p14:tracePt t="46814" x="4154488" y="4213225"/>
          <p14:tracePt t="46831" x="4089400" y="4213225"/>
          <p14:tracePt t="46847" x="4043363" y="4213225"/>
          <p14:tracePt t="46864" x="4003675" y="4213225"/>
          <p14:tracePt t="46881" x="3970338" y="4198938"/>
          <p14:tracePt t="46897" x="3925888" y="4167188"/>
          <p14:tracePt t="46914" x="3827463" y="4102100"/>
          <p14:tracePt t="46931" x="3722688" y="4062413"/>
          <p14:tracePt t="46947" x="3657600" y="4043363"/>
          <p14:tracePt t="46964" x="3592513" y="4016375"/>
          <p14:tracePt t="46981" x="3521075" y="3984625"/>
          <p14:tracePt t="46997" x="3441700" y="3957638"/>
          <p14:tracePt t="47014" x="3403600" y="3938588"/>
          <p14:tracePt t="47031" x="3389313" y="3938588"/>
          <p14:tracePt t="47047" x="3382963" y="3938588"/>
          <p14:tracePt t="47222" x="3389313" y="3938588"/>
          <p14:tracePt t="47238" x="3395663" y="3938588"/>
          <p14:tracePt t="47246" x="3403600" y="3925888"/>
          <p14:tracePt t="47264" x="3416300" y="3911600"/>
          <p14:tracePt t="47265" x="3422650" y="3905250"/>
          <p14:tracePt t="47281" x="3422650" y="3892550"/>
          <p14:tracePt t="47298" x="3422650" y="3886200"/>
          <p14:tracePt t="47314" x="3422650" y="3873500"/>
          <p14:tracePt t="47331" x="3416300" y="3867150"/>
          <p14:tracePt t="47348" x="3409950" y="3860800"/>
          <p14:tracePt t="47365" x="3403600" y="3860800"/>
          <p14:tracePt t="47398" x="3395663" y="3860800"/>
          <p14:tracePt t="47430" x="3389313" y="3860800"/>
          <p14:tracePt t="47446" x="3382963" y="3860800"/>
          <p14:tracePt t="47470" x="3382963" y="3867150"/>
          <p14:tracePt t="47478" x="3376613" y="3867150"/>
          <p14:tracePt t="47484" x="3370263" y="3873500"/>
          <p14:tracePt t="47498" x="3363913" y="3879850"/>
          <p14:tracePt t="47498" x="3336925" y="3905250"/>
          <p14:tracePt t="47515" x="3292475" y="3951288"/>
          <p14:tracePt t="47531" x="3246438" y="3990975"/>
          <p14:tracePt t="47548" x="3200400" y="4049713"/>
          <p14:tracePt t="47565" x="3167063" y="4108450"/>
          <p14:tracePt t="47581" x="3141663" y="4154488"/>
          <p14:tracePt t="47598" x="3141663" y="4179888"/>
          <p14:tracePt t="47615" x="3141663" y="4186238"/>
          <p14:tracePt t="47686" x="3148013" y="4179888"/>
          <p14:tracePt t="47694" x="3154363" y="4167188"/>
          <p14:tracePt t="47702" x="3175000" y="4154488"/>
          <p14:tracePt t="47710" x="3181350" y="4133850"/>
          <p14:tracePt t="47715" x="3213100" y="4089400"/>
          <p14:tracePt t="47732" x="3240088" y="4043363"/>
          <p14:tracePt t="47748" x="3252788" y="4003675"/>
          <p14:tracePt t="47765" x="3265488" y="3951288"/>
          <p14:tracePt t="47782" x="3265488" y="3938588"/>
          <p14:tracePt t="47799" x="3265488" y="3932238"/>
          <p14:tracePt t="47886" x="3265488" y="3938588"/>
          <p14:tracePt t="47894" x="3259138" y="3951288"/>
          <p14:tracePt t="47902" x="3252788" y="3957638"/>
          <p14:tracePt t="47910" x="3252788" y="3978275"/>
          <p14:tracePt t="47915" x="3252788" y="4010025"/>
          <p14:tracePt t="47933" x="3259138" y="4037013"/>
          <p14:tracePt t="47949" x="3265488" y="4075113"/>
          <p14:tracePt t="47965" x="3284538" y="4095750"/>
          <p14:tracePt t="47982" x="3292475" y="4095750"/>
          <p14:tracePt t="48038" x="3298825" y="4095750"/>
          <p14:tracePt t="48046" x="3298825" y="4081463"/>
          <p14:tracePt t="48046" x="3305175" y="4075113"/>
          <p14:tracePt t="48055" x="3311525" y="4068763"/>
          <p14:tracePt t="48065" x="3311525" y="4049713"/>
          <p14:tracePt t="48082" x="3311525" y="4030663"/>
          <p14:tracePt t="48099" x="3311525" y="4022725"/>
          <p14:tracePt t="48862" x="3298825" y="4030663"/>
          <p14:tracePt t="48873" x="3278188" y="4049713"/>
          <p14:tracePt t="48873" x="3259138" y="4075113"/>
          <p14:tracePt t="48884" x="3219450" y="4133850"/>
          <p14:tracePt t="48900" x="3160713" y="4206875"/>
          <p14:tracePt t="48917" x="3095625" y="4251325"/>
          <p14:tracePt t="48934" x="2990850" y="4349750"/>
          <p14:tracePt t="48950" x="2913063" y="4402138"/>
          <p14:tracePt t="48967" x="2820988" y="4467225"/>
          <p14:tracePt t="48983" x="2717800" y="4538663"/>
          <p14:tracePt t="49000" x="2598738" y="4611688"/>
          <p14:tracePt t="49017" x="2481263" y="4676775"/>
          <p14:tracePt t="49034" x="2338388" y="4702175"/>
          <p14:tracePt t="49050" x="2208213" y="4716463"/>
          <p14:tracePt t="49067" x="2076450" y="4722813"/>
          <p14:tracePt t="49084" x="1952625" y="4741863"/>
          <p14:tracePt t="49100" x="1847850" y="4748213"/>
          <p14:tracePt t="49117" x="1751013" y="4748213"/>
          <p14:tracePt t="49134" x="1639888" y="4741863"/>
          <p14:tracePt t="49150" x="1574800" y="4716463"/>
          <p14:tracePt t="49167" x="1516063" y="4683125"/>
          <p14:tracePt t="49184" x="1470025" y="4637088"/>
          <p14:tracePt t="49201" x="1443038" y="4605338"/>
          <p14:tracePt t="49217" x="1436688" y="4584700"/>
          <p14:tracePt t="49234" x="1430338" y="4559300"/>
          <p14:tracePt t="49250" x="1430338" y="4552950"/>
          <p14:tracePt t="49267" x="1430338" y="4546600"/>
          <p14:tracePt t="49318" x="1436688" y="4546600"/>
          <p14:tracePt t="49534" x="1436688" y="4538663"/>
          <p14:tracePt t="49542" x="1443038" y="4525963"/>
          <p14:tracePt t="49557" x="1449388" y="4513263"/>
          <p14:tracePt t="49558" x="1482725" y="4448175"/>
          <p14:tracePt t="49568" x="1541463" y="4349750"/>
          <p14:tracePt t="49584" x="1606550" y="4251325"/>
          <p14:tracePt t="49601" x="1658938" y="4173538"/>
          <p14:tracePt t="49618" x="1724025" y="4089400"/>
          <p14:tracePt t="49635" x="1776413" y="4010025"/>
          <p14:tracePt t="49651" x="1822450" y="3925888"/>
          <p14:tracePt t="49668" x="1881188" y="3860800"/>
          <p14:tracePt t="49684" x="1946275" y="3794125"/>
          <p14:tracePt t="49701" x="2038350" y="3722688"/>
          <p14:tracePt t="49718" x="2109788" y="3657600"/>
          <p14:tracePt t="49735" x="2181225" y="3624263"/>
          <p14:tracePt t="49751" x="2279650" y="3586163"/>
          <p14:tracePt t="49768" x="2370138" y="3552825"/>
          <p14:tracePt t="49785" x="2481263" y="3513138"/>
          <p14:tracePt t="49802" x="2547938" y="3500438"/>
          <p14:tracePt t="49818" x="2613025" y="3481388"/>
          <p14:tracePt t="49835" x="2678113" y="3475038"/>
          <p14:tracePt t="49851" x="2724150" y="3475038"/>
          <p14:tracePt t="49868" x="2762250" y="3475038"/>
          <p14:tracePt t="49885" x="2808288" y="3475038"/>
          <p14:tracePt t="49901" x="2965450" y="3513138"/>
          <p14:tracePt t="49918" x="3089275" y="3533775"/>
          <p14:tracePt t="49935" x="3246438" y="3533775"/>
          <p14:tracePt t="49952" x="3382963" y="3533775"/>
          <p14:tracePt t="49968" x="3513138" y="3540125"/>
          <p14:tracePt t="49985" x="3624263" y="3540125"/>
          <p14:tracePt t="50002" x="3729038" y="3527425"/>
          <p14:tracePt t="50018" x="3846513" y="3527425"/>
          <p14:tracePt t="50035" x="3951288" y="3527425"/>
          <p14:tracePt t="50052" x="4056063" y="3527425"/>
          <p14:tracePt t="50068" x="4160838" y="3513138"/>
          <p14:tracePt t="50085" x="4271963" y="3494088"/>
          <p14:tracePt t="50085" x="4324350" y="3487738"/>
          <p14:tracePt t="50102" x="4402138" y="3468688"/>
          <p14:tracePt t="50118" x="4479925" y="3454400"/>
          <p14:tracePt t="50135" x="4546600" y="3441700"/>
          <p14:tracePt t="50152" x="4618038" y="3422650"/>
          <p14:tracePt t="50168" x="4676775" y="3395663"/>
          <p14:tracePt t="50185" x="4702175" y="3376613"/>
          <p14:tracePt t="50202" x="4722813" y="3351213"/>
          <p14:tracePt t="50219" x="4735513" y="3344863"/>
          <p14:tracePt t="50235" x="4741863" y="3330575"/>
          <p14:tracePt t="50252" x="4741863" y="3311525"/>
          <p14:tracePt t="50269" x="4748213" y="3292475"/>
          <p14:tracePt t="50285" x="4754563" y="3271838"/>
          <p14:tracePt t="50422" x="4754563" y="3265488"/>
          <p14:tracePt t="50430" x="4754563" y="3259138"/>
          <p14:tracePt t="50438" x="4754563" y="3252788"/>
          <p14:tracePt t="50446" x="4754563" y="3240088"/>
          <p14:tracePt t="50454" x="4748213" y="3213100"/>
          <p14:tracePt t="50469" x="4741863" y="3187700"/>
          <p14:tracePt t="50486" x="4735513" y="3154363"/>
          <p14:tracePt t="50502" x="4716463" y="3128963"/>
          <p14:tracePt t="50519" x="4702175" y="3101975"/>
          <p14:tracePt t="50536" x="4670425" y="3082925"/>
          <p14:tracePt t="50552" x="4643438" y="3070225"/>
          <p14:tracePt t="50569" x="4618038" y="3070225"/>
          <p14:tracePt t="50586" x="4597400" y="3070225"/>
          <p14:tracePt t="50602" x="4565650" y="3070225"/>
          <p14:tracePt t="50619" x="4519613" y="3070225"/>
          <p14:tracePt t="50636" x="4467225" y="3070225"/>
          <p14:tracePt t="50653" x="4414838" y="3070225"/>
          <p14:tracePt t="50669" x="4362450" y="3070225"/>
          <p14:tracePt t="50686" x="4330700" y="3082925"/>
          <p14:tracePt t="50703" x="4318000" y="3082925"/>
          <p14:tracePt t="50720" x="4297363" y="3101975"/>
          <p14:tracePt t="50736" x="4278313" y="3135313"/>
          <p14:tracePt t="50753" x="4259263" y="3167063"/>
          <p14:tracePt t="50769" x="4251325" y="3206750"/>
          <p14:tracePt t="50786" x="4251325" y="3240088"/>
          <p14:tracePt t="50803" x="4251325" y="3271838"/>
          <p14:tracePt t="50819" x="4251325" y="3305175"/>
          <p14:tracePt t="50836" x="4284663" y="3344863"/>
          <p14:tracePt t="50853" x="4330700" y="3389313"/>
          <p14:tracePt t="50869" x="4395788" y="3409950"/>
          <p14:tracePt t="50886" x="4441825" y="3409950"/>
          <p14:tracePt t="50903" x="4467225" y="3409950"/>
          <p14:tracePt t="50920" x="4473575" y="3409950"/>
          <p14:tracePt t="51022" x="4460875" y="3416300"/>
          <p14:tracePt t="51030" x="4441825" y="3429000"/>
          <p14:tracePt t="51038" x="4421188" y="3435350"/>
          <p14:tracePt t="51046" x="4368800" y="3475038"/>
          <p14:tracePt t="51053" x="4140200" y="3579813"/>
          <p14:tracePt t="51070" x="3911600" y="3670300"/>
          <p14:tracePt t="51087" x="3611563" y="3802063"/>
          <p14:tracePt t="51103" x="3219450" y="3978275"/>
          <p14:tracePt t="51120" x="2835275" y="4148138"/>
          <p14:tracePt t="51136" x="2436813" y="4303713"/>
          <p14:tracePt t="51153" x="2181225" y="4427538"/>
          <p14:tracePt t="51170" x="1979613" y="4513263"/>
          <p14:tracePt t="51187" x="1822450" y="4565650"/>
          <p14:tracePt t="51203" x="1698625" y="4611688"/>
          <p14:tracePt t="51220" x="1593850" y="4656138"/>
          <p14:tracePt t="51237" x="1554163" y="4664075"/>
          <p14:tracePt t="51253" x="1482725" y="4676775"/>
          <p14:tracePt t="51270" x="1436688" y="4689475"/>
          <p14:tracePt t="51287" x="1384300" y="4702175"/>
          <p14:tracePt t="51303" x="1325563" y="4741863"/>
          <p14:tracePt t="51320" x="1266825" y="4781550"/>
          <p14:tracePt t="51337" x="1220788" y="4813300"/>
          <p14:tracePt t="51354" x="1201738" y="4819650"/>
          <p14:tracePt t="51370" x="1201738" y="4826000"/>
          <p14:tracePt t="51414" x="1201738" y="4819650"/>
          <p14:tracePt t="51422" x="1201738" y="4813300"/>
          <p14:tracePt t="51430" x="1201738" y="4806950"/>
          <p14:tracePt t="51438" x="1220788" y="4760913"/>
          <p14:tracePt t="51454" x="1241425" y="4722813"/>
          <p14:tracePt t="51470" x="1266825" y="4670425"/>
          <p14:tracePt t="51487" x="1279525" y="4649788"/>
          <p14:tracePt t="51504" x="1287463" y="4637088"/>
          <p14:tracePt t="51520" x="1279525" y="4637088"/>
          <p14:tracePt t="51894" x="1287463" y="4643438"/>
          <p14:tracePt t="51902" x="1287463" y="4649788"/>
          <p14:tracePt t="51909" x="1306513" y="4664075"/>
          <p14:tracePt t="51921" x="1319213" y="4676775"/>
          <p14:tracePt t="51938" x="1331913" y="4702175"/>
          <p14:tracePt t="51954" x="1346200" y="4722813"/>
          <p14:tracePt t="51971" x="1346200" y="4729163"/>
          <p14:tracePt t="51988" x="1338263" y="4735513"/>
          <p14:tracePt t="52004" x="1338263" y="4741863"/>
          <p14:tracePt t="52021" x="1325563" y="4760913"/>
          <p14:tracePt t="52038" x="1306513" y="4781550"/>
          <p14:tracePt t="52054" x="1279525" y="4806950"/>
          <p14:tracePt t="52071" x="1254125" y="4819650"/>
          <p14:tracePt t="52088" x="1220788" y="4833938"/>
          <p14:tracePt t="52105" x="1195388" y="4846638"/>
          <p14:tracePt t="52121" x="1182688" y="4859338"/>
          <p14:tracePt t="52138" x="1182688" y="4872038"/>
          <p14:tracePt t="52155" x="1182688" y="4878388"/>
          <p14:tracePt t="52190" x="1182688" y="4884738"/>
          <p14:tracePt t="52205" x="1182688" y="4899025"/>
          <p14:tracePt t="52205" x="1214438" y="4924425"/>
          <p14:tracePt t="52221" x="1254125" y="4976813"/>
          <p14:tracePt t="52239" x="1279525" y="5016500"/>
          <p14:tracePt t="52255" x="1287463" y="5041900"/>
          <p14:tracePt t="52272" x="1300163" y="5081588"/>
          <p14:tracePt t="52288" x="1300163" y="5113338"/>
          <p14:tracePt t="52305" x="1287463" y="5133975"/>
          <p14:tracePt t="52321" x="1266825" y="5159375"/>
          <p14:tracePt t="52338" x="1227138" y="5192713"/>
          <p14:tracePt t="52355" x="1195388" y="5232400"/>
          <p14:tracePt t="52372" x="1155700" y="5257800"/>
          <p14:tracePt t="52388" x="1123950" y="5276850"/>
          <p14:tracePt t="52405" x="1096963" y="5276850"/>
          <p14:tracePt t="52422" x="1090613" y="5276850"/>
          <p14:tracePt t="52510" x="1096963" y="5283200"/>
          <p14:tracePt t="52518" x="1117600" y="5297488"/>
          <p14:tracePt t="52538" x="1130300" y="5316538"/>
          <p14:tracePt t="52539" x="1155700" y="5335588"/>
          <p14:tracePt t="52555" x="1201738" y="5387975"/>
          <p14:tracePt t="52572" x="1260475" y="5440363"/>
          <p14:tracePt t="52589" x="1293813" y="5486400"/>
          <p14:tracePt t="52605" x="1319213" y="5538788"/>
          <p14:tracePt t="52622" x="1319213" y="5557838"/>
          <p14:tracePt t="52639" x="1312863" y="5570538"/>
          <p14:tracePt t="52656" x="1300163" y="5591175"/>
          <p14:tracePt t="52672" x="1279525" y="5603875"/>
          <p14:tracePt t="52689" x="1273175" y="5616575"/>
          <p14:tracePt t="52706" x="1273175" y="5630863"/>
          <p14:tracePt t="52722" x="1266825" y="5630863"/>
          <p14:tracePt t="52739" x="1266825" y="5637213"/>
          <p14:tracePt t="52755" x="1266825" y="5643563"/>
          <p14:tracePt t="52772" x="1266825" y="5649913"/>
          <p14:tracePt t="52789" x="1279525" y="5662613"/>
          <p14:tracePt t="52789" x="1293813" y="5668963"/>
          <p14:tracePt t="52806" x="1325563" y="5695950"/>
          <p14:tracePt t="52822" x="1358900" y="5721350"/>
          <p14:tracePt t="52839" x="1384300" y="5748338"/>
          <p14:tracePt t="52856" x="1411288" y="5773738"/>
          <p14:tracePt t="52872" x="1423988" y="5807075"/>
          <p14:tracePt t="52889" x="1430338" y="5838825"/>
          <p14:tracePt t="52906" x="1423988" y="5859463"/>
          <p14:tracePt t="52922" x="1411288" y="5891213"/>
          <p14:tracePt t="52939" x="1384300" y="5930900"/>
          <p14:tracePt t="52956" x="1358900" y="5956300"/>
          <p14:tracePt t="52973" x="1325563" y="5989638"/>
          <p14:tracePt t="52989" x="1293813" y="6027738"/>
          <p14:tracePt t="53006" x="1279525" y="6054725"/>
          <p14:tracePt t="53022" x="1266825" y="6067425"/>
          <p14:tracePt t="53198" x="1273175" y="6067425"/>
          <p14:tracePt t="53206" x="1273175" y="6061075"/>
          <p14:tracePt t="53214" x="1279525" y="6061075"/>
          <p14:tracePt t="53226" x="1287463" y="6061075"/>
          <p14:tracePt t="54118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Text Input and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461000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</a:t>
            </a:r>
            <a:r>
              <a:rPr lang="en-US" dirty="0" smtClean="0"/>
              <a:t> method returns any sequence of characters that is not white space. </a:t>
            </a:r>
          </a:p>
          <a:p>
            <a:r>
              <a:rPr lang="en-US" b="1" dirty="0" smtClean="0"/>
              <a:t>White space</a:t>
            </a:r>
            <a:r>
              <a:rPr lang="en-US" dirty="0" smtClean="0"/>
              <a:t> includes: spaces, tab characters, and the newline characters that separate lines.</a:t>
            </a:r>
          </a:p>
          <a:p>
            <a:r>
              <a:rPr lang="en-US" dirty="0" smtClean="0"/>
              <a:t>These strings are considered “words” by the next method 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Snow.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1729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C++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099"/>
    </mc:Choice>
    <mc:Fallback xmlns="">
      <p:transition spd="slow" advTm="32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684" x="4565650" y="3690938"/>
          <p14:tracePt t="7738" x="4565650" y="3676650"/>
          <p14:tracePt t="7746" x="4565650" y="3670300"/>
          <p14:tracePt t="7760" x="4565650" y="3651250"/>
          <p14:tracePt t="7762" x="4565650" y="3617913"/>
          <p14:tracePt t="7776" x="4565650" y="3586163"/>
          <p14:tracePt t="7794" x="4565650" y="3540125"/>
          <p14:tracePt t="7794" x="4565650" y="3513138"/>
          <p14:tracePt t="7810" x="4565650" y="3454400"/>
          <p14:tracePt t="7834" x="4565650" y="3389313"/>
          <p14:tracePt t="7850" x="4552950" y="3324225"/>
          <p14:tracePt t="7866" x="4538663" y="3271838"/>
          <p14:tracePt t="7882" x="4532313" y="3213100"/>
          <p14:tracePt t="7898" x="4513263" y="3154363"/>
          <p14:tracePt t="7914" x="4500563" y="3082925"/>
          <p14:tracePt t="7930" x="4494213" y="2990850"/>
          <p14:tracePt t="7946" x="4494213" y="2919413"/>
          <p14:tracePt t="7962" x="4487863" y="2835275"/>
          <p14:tracePt t="7978" x="4479925" y="2743200"/>
          <p14:tracePt t="7978" x="4467225" y="2717800"/>
          <p14:tracePt t="7994" x="4467225" y="2651125"/>
          <p14:tracePt t="8018" x="4454525" y="2598738"/>
          <p14:tracePt t="8027" x="4448175" y="2560638"/>
          <p14:tracePt t="8044" x="4448175" y="2527300"/>
          <p14:tracePt t="8060" x="4427538" y="2501900"/>
          <p14:tracePt t="8077" x="4427538" y="2462213"/>
          <p14:tracePt t="8093" x="4414838" y="2416175"/>
          <p14:tracePt t="8110" x="4402138" y="2370138"/>
          <p14:tracePt t="8127" x="4383088" y="2319338"/>
          <p14:tracePt t="8144" x="4368800" y="2266950"/>
          <p14:tracePt t="8161" x="4343400" y="2208213"/>
          <p14:tracePt t="8177" x="4310063" y="2141538"/>
          <p14:tracePt t="8193" x="4291013" y="2103438"/>
          <p14:tracePt t="8210" x="4271963" y="2082800"/>
          <p14:tracePt t="8226" x="4265613" y="2076450"/>
          <p14:tracePt t="8274" x="4265613" y="2082800"/>
          <p14:tracePt t="8282" x="4259263" y="2090738"/>
          <p14:tracePt t="8290" x="4251325" y="2097088"/>
          <p14:tracePt t="8296" x="4238625" y="2116138"/>
          <p14:tracePt t="8310" x="4219575" y="2135188"/>
          <p14:tracePt t="8327" x="4206875" y="2149475"/>
          <p14:tracePt t="8344" x="4198938" y="2155825"/>
          <p14:tracePt t="8360" x="4186238" y="2155825"/>
          <p14:tracePt t="8402" x="4179888" y="2155825"/>
          <p14:tracePt t="8506" x="4186238" y="2155825"/>
          <p14:tracePt t="8514" x="4206875" y="2155825"/>
          <p14:tracePt t="8522" x="4251325" y="2155825"/>
          <p14:tracePt t="8528" x="4368800" y="2155825"/>
          <p14:tracePt t="8544" x="4519613" y="2141538"/>
          <p14:tracePt t="8561" x="4689475" y="2135188"/>
          <p14:tracePt t="8578" x="4840288" y="2135188"/>
          <p14:tracePt t="8594" x="4924425" y="2135188"/>
          <p14:tracePt t="8610" x="4930775" y="2135188"/>
          <p14:tracePt t="8802" x="4945063" y="2135188"/>
          <p14:tracePt t="8810" x="4976813" y="2135188"/>
          <p14:tracePt t="8818" x="5081588" y="2135188"/>
          <p14:tracePt t="8828" x="5238750" y="2135188"/>
          <p14:tracePt t="8845" x="5368925" y="2135188"/>
          <p14:tracePt t="8862" x="5564188" y="2135188"/>
          <p14:tracePt t="8878" x="5721350" y="2135188"/>
          <p14:tracePt t="8895" x="5872163" y="2135188"/>
          <p14:tracePt t="8912" x="5989638" y="2135188"/>
          <p14:tracePt t="8928" x="6094413" y="2135188"/>
          <p14:tracePt t="8945" x="6178550" y="2135188"/>
          <p14:tracePt t="8962" x="6218238" y="2135188"/>
          <p14:tracePt t="8978" x="6224588" y="2135188"/>
          <p14:tracePt t="9482" x="6211888" y="2135188"/>
          <p14:tracePt t="9490" x="6191250" y="2141538"/>
          <p14:tracePt t="9498" x="6146800" y="2141538"/>
          <p14:tracePt t="9506" x="6094413" y="2149475"/>
          <p14:tracePt t="9514" x="5962650" y="2149475"/>
          <p14:tracePt t="9529" x="5748338" y="2155825"/>
          <p14:tracePt t="9545" x="5127625" y="2168525"/>
          <p14:tracePt t="9562" x="4552950" y="2181225"/>
          <p14:tracePt t="9579" x="3892550" y="2214563"/>
          <p14:tracePt t="9596" x="3252788" y="2239963"/>
          <p14:tracePt t="9612" x="2644775" y="2266950"/>
          <p14:tracePt t="9628" x="2128838" y="2279650"/>
          <p14:tracePt t="9645" x="1717675" y="2279650"/>
          <p14:tracePt t="9662" x="1371600" y="2298700"/>
          <p14:tracePt t="9678" x="1214438" y="2305050"/>
          <p14:tracePt t="9695" x="1090613" y="2325688"/>
          <p14:tracePt t="9712" x="1019175" y="2351088"/>
          <p14:tracePt t="9729" x="927100" y="2390775"/>
          <p14:tracePt t="9746" x="895350" y="2416175"/>
          <p14:tracePt t="9763" x="862013" y="2449513"/>
          <p14:tracePt t="9779" x="830263" y="2455863"/>
          <p14:tracePt t="9796" x="809625" y="2462213"/>
          <p14:tracePt t="9813" x="796925" y="2468563"/>
          <p14:tracePt t="9830" x="790575" y="2474913"/>
          <p14:tracePt t="9882" x="784225" y="2474913"/>
          <p14:tracePt t="9898" x="769938" y="2481263"/>
          <p14:tracePt t="9906" x="750888" y="2489200"/>
          <p14:tracePt t="9913" x="725488" y="2508250"/>
          <p14:tracePt t="9930" x="692150" y="2533650"/>
          <p14:tracePt t="9946" x="666750" y="2560638"/>
          <p14:tracePt t="10026" x="679450" y="2560638"/>
          <p14:tracePt t="10034" x="711200" y="2560638"/>
          <p14:tracePt t="10042" x="744538" y="2560638"/>
          <p14:tracePt t="10046" x="862013" y="2560638"/>
          <p14:tracePt t="10062" x="979488" y="2560638"/>
          <p14:tracePt t="10079" x="1096963" y="2560638"/>
          <p14:tracePt t="10096" x="1201738" y="2560638"/>
          <p14:tracePt t="10112" x="1279525" y="2560638"/>
          <p14:tracePt t="10129" x="1331913" y="2554288"/>
          <p14:tracePt t="10234" x="1319213" y="2554288"/>
          <p14:tracePt t="10242" x="1293813" y="2547938"/>
          <p14:tracePt t="10246" x="1208088" y="2527300"/>
          <p14:tracePt t="10263" x="1123950" y="2514600"/>
          <p14:tracePt t="10279" x="1031875" y="2514600"/>
          <p14:tracePt t="10296" x="947738" y="2514600"/>
          <p14:tracePt t="10313" x="908050" y="2514600"/>
          <p14:tracePt t="10329" x="901700" y="2514600"/>
          <p14:tracePt t="10402" x="920750" y="2514600"/>
          <p14:tracePt t="10413" x="947738" y="2514600"/>
          <p14:tracePt t="10413" x="1058863" y="2527300"/>
          <p14:tracePt t="10430" x="1189038" y="2527300"/>
          <p14:tracePt t="10446" x="1338263" y="2527300"/>
          <p14:tracePt t="10463" x="1482725" y="2533650"/>
          <p14:tracePt t="10480" x="1581150" y="2540000"/>
          <p14:tracePt t="10496" x="1619250" y="2540000"/>
          <p14:tracePt t="10546" x="1606550" y="2540000"/>
          <p14:tracePt t="10554" x="1554163" y="2540000"/>
          <p14:tracePt t="10570" x="1430338" y="2540000"/>
          <p14:tracePt t="10580" x="1279525" y="2540000"/>
          <p14:tracePt t="10596" x="1149350" y="2540000"/>
          <p14:tracePt t="10613" x="1050925" y="2540000"/>
          <p14:tracePt t="10630" x="992188" y="2540000"/>
          <p14:tracePt t="10647" x="985838" y="2540000"/>
          <p14:tracePt t="10698" x="992188" y="2540000"/>
          <p14:tracePt t="10705" x="1025525" y="2540000"/>
          <p14:tracePt t="10713" x="1195388" y="2540000"/>
          <p14:tracePt t="10730" x="1325563" y="2540000"/>
          <p14:tracePt t="10747" x="1455738" y="2540000"/>
          <p14:tracePt t="10763" x="1560513" y="2540000"/>
          <p14:tracePt t="10780" x="1593850" y="2540000"/>
          <p14:tracePt t="10866" x="1587500" y="2540000"/>
          <p14:tracePt t="10874" x="1581150" y="2540000"/>
          <p14:tracePt t="10882" x="1566863" y="2540000"/>
          <p14:tracePt t="10898" x="1560513" y="2540000"/>
          <p14:tracePt t="10903" x="1554163" y="2540000"/>
          <p14:tracePt t="10914" x="1535113" y="2540000"/>
          <p14:tracePt t="10930" x="1522413" y="2540000"/>
          <p14:tracePt t="14658" x="1528763" y="2540000"/>
          <p14:tracePt t="14668" x="1566863" y="2540000"/>
          <p14:tracePt t="14673" x="1619250" y="2540000"/>
          <p14:tracePt t="14682" x="1692275" y="2540000"/>
          <p14:tracePt t="14702" x="1816100" y="2540000"/>
          <p14:tracePt t="14702" x="1965325" y="2540000"/>
          <p14:tracePt t="14719" x="2135188" y="2540000"/>
          <p14:tracePt t="14736" x="2332038" y="2547938"/>
          <p14:tracePt t="14752" x="2533650" y="2554288"/>
          <p14:tracePt t="14769" x="3011488" y="2579688"/>
          <p14:tracePt t="14786" x="3357563" y="2613025"/>
          <p14:tracePt t="14803" x="3644900" y="2619375"/>
          <p14:tracePt t="14819" x="3944938" y="2638425"/>
          <p14:tracePt t="14836" x="4121150" y="2644775"/>
          <p14:tracePt t="14853" x="4265613" y="2651125"/>
          <p14:tracePt t="14869" x="4349750" y="2651125"/>
          <p14:tracePt t="14886" x="4414838" y="2659063"/>
          <p14:tracePt t="14903" x="4435475" y="2659063"/>
          <p14:tracePt t="15042" x="4421188" y="2659063"/>
          <p14:tracePt t="15049" x="4408488" y="2659063"/>
          <p14:tracePt t="15057" x="4376738" y="2651125"/>
          <p14:tracePt t="15061" x="4337050" y="2644775"/>
          <p14:tracePt t="15069" x="4225925" y="2638425"/>
          <p14:tracePt t="15086" x="4049713" y="2638425"/>
          <p14:tracePt t="15103" x="3852863" y="2632075"/>
          <p14:tracePt t="15119" x="3617913" y="2619375"/>
          <p14:tracePt t="15136" x="3351213" y="2613025"/>
          <p14:tracePt t="15153" x="3036888" y="2579688"/>
          <p14:tracePt t="15170" x="2776538" y="2514600"/>
          <p14:tracePt t="15186" x="2514600" y="2455863"/>
          <p14:tracePt t="15203" x="2370138" y="2449513"/>
          <p14:tracePt t="15220" x="2298700" y="2443163"/>
          <p14:tracePt t="15236" x="2260600" y="2443163"/>
          <p14:tracePt t="15253" x="2246313" y="2436813"/>
          <p14:tracePt t="15369" x="2246313" y="2430463"/>
          <p14:tracePt t="15377" x="2252663" y="2416175"/>
          <p14:tracePt t="15385" x="2266950" y="2397125"/>
          <p14:tracePt t="15391" x="2325688" y="2357438"/>
          <p14:tracePt t="15403" x="2378075" y="2298700"/>
          <p14:tracePt t="15420" x="2409825" y="2252663"/>
          <p14:tracePt t="15437" x="2430463" y="2220913"/>
          <p14:tracePt t="15453" x="2430463" y="2201863"/>
          <p14:tracePt t="15470" x="2430463" y="2181225"/>
          <p14:tracePt t="15487" x="2416175" y="2155825"/>
          <p14:tracePt t="15503" x="2390775" y="2141538"/>
          <p14:tracePt t="15520" x="2370138" y="2128838"/>
          <p14:tracePt t="15537" x="2325688" y="2109788"/>
          <p14:tracePt t="15553" x="2279650" y="2082800"/>
          <p14:tracePt t="15571" x="2273300" y="2082800"/>
          <p14:tracePt t="15587" x="2273300" y="2070100"/>
          <p14:tracePt t="15603" x="2266950" y="2057400"/>
          <p14:tracePt t="15620" x="2266950" y="2051050"/>
          <p14:tracePt t="15753" x="2266950" y="2057400"/>
          <p14:tracePt t="15761" x="2273300" y="2070100"/>
          <p14:tracePt t="15770" x="2273300" y="2082800"/>
          <p14:tracePt t="15777" x="2286000" y="2082800"/>
          <p14:tracePt t="15945" x="2286000" y="2076450"/>
          <p14:tracePt t="15961" x="2286000" y="2070100"/>
          <p14:tracePt t="15969" x="2286000" y="2063750"/>
          <p14:tracePt t="15977" x="2286000" y="2038350"/>
          <p14:tracePt t="15993" x="2286000" y="2024063"/>
          <p14:tracePt t="16004" x="2286000" y="2011363"/>
          <p14:tracePt t="16009" x="2286000" y="1992313"/>
          <p14:tracePt t="16021" x="2286000" y="1985963"/>
          <p14:tracePt t="16113" x="2286000" y="1992313"/>
          <p14:tracePt t="16121" x="2286000" y="1998663"/>
          <p14:tracePt t="16129" x="2286000" y="2017713"/>
          <p14:tracePt t="16137" x="2286000" y="2044700"/>
          <p14:tracePt t="16154" x="2286000" y="2128838"/>
          <p14:tracePt t="16155" x="2286000" y="2214563"/>
          <p14:tracePt t="16171" x="2292350" y="2260600"/>
          <p14:tracePt t="16188" x="2325688" y="2305050"/>
          <p14:tracePt t="16204" x="2370138" y="2344738"/>
          <p14:tracePt t="16221" x="2422525" y="2378075"/>
          <p14:tracePt t="16238" x="2495550" y="2430463"/>
          <p14:tracePt t="16255" x="2560638" y="2474913"/>
          <p14:tracePt t="16271" x="2665413" y="2533650"/>
          <p14:tracePt t="16288" x="2762250" y="2592388"/>
          <p14:tracePt t="16304" x="2867025" y="2684463"/>
          <p14:tracePt t="16321" x="2984500" y="2795588"/>
          <p14:tracePt t="16338" x="3070225" y="2894013"/>
          <p14:tracePt t="16355" x="3148013" y="2984500"/>
          <p14:tracePt t="16371" x="3194050" y="3063875"/>
          <p14:tracePt t="16388" x="3225800" y="3135313"/>
          <p14:tracePt t="16405" x="3259138" y="3206750"/>
          <p14:tracePt t="16421" x="3298825" y="3271838"/>
          <p14:tracePt t="16438" x="3330575" y="3324225"/>
          <p14:tracePt t="16455" x="3357563" y="3344863"/>
          <p14:tracePt t="16513" x="3357563" y="3336925"/>
          <p14:tracePt t="16545" x="3357563" y="3330575"/>
          <p14:tracePt t="16561" x="3363913" y="3324225"/>
          <p14:tracePt t="16577" x="3370263" y="3311525"/>
          <p14:tracePt t="17449" x="3357563" y="3305175"/>
          <p14:tracePt t="17457" x="3357563" y="3292475"/>
          <p14:tracePt t="17473" x="3344863" y="3278188"/>
          <p14:tracePt t="17474" x="3336925" y="3278188"/>
          <p14:tracePt t="17490" x="3336925" y="3259138"/>
          <p14:tracePt t="17506" x="3336925" y="3246438"/>
          <p14:tracePt t="17523" x="3336925" y="3240088"/>
          <p14:tracePt t="17540" x="3336925" y="3233738"/>
          <p14:tracePt t="17577" x="3344863" y="3233738"/>
          <p14:tracePt t="17593" x="3351213" y="3225800"/>
          <p14:tracePt t="17601" x="3357563" y="3225800"/>
          <p14:tracePt t="17606" x="3370263" y="3225800"/>
          <p14:tracePt t="17623" x="3395663" y="3225800"/>
          <p14:tracePt t="17640" x="3422650" y="3219450"/>
          <p14:tracePt t="17656" x="3468688" y="3219450"/>
          <p14:tracePt t="17673" x="3573463" y="3219450"/>
          <p14:tracePt t="17690" x="3644900" y="3219450"/>
          <p14:tracePt t="17707" x="3722688" y="3219450"/>
          <p14:tracePt t="17723" x="3802063" y="3219450"/>
          <p14:tracePt t="17740" x="3860800" y="3219450"/>
          <p14:tracePt t="17757" x="3898900" y="3213100"/>
          <p14:tracePt t="17773" x="3911600" y="3213100"/>
          <p14:tracePt t="18121" x="3932238" y="3213100"/>
          <p14:tracePt t="18129" x="3990975" y="3213100"/>
          <p14:tracePt t="18145" x="4030663" y="3219450"/>
          <p14:tracePt t="18157" x="4075113" y="3225800"/>
          <p14:tracePt t="18161" x="4186238" y="3233738"/>
          <p14:tracePt t="18174" x="4337050" y="3265488"/>
          <p14:tracePt t="18190" x="4500563" y="3292475"/>
          <p14:tracePt t="18207" x="4637088" y="3330575"/>
          <p14:tracePt t="18224" x="4729163" y="3370263"/>
          <p14:tracePt t="18241" x="4806950" y="3422650"/>
          <p14:tracePt t="18257" x="4859338" y="3468688"/>
          <p14:tracePt t="18274" x="4859338" y="3481388"/>
          <p14:tracePt t="18291" x="4826000" y="3487738"/>
          <p14:tracePt t="18307" x="4748213" y="3500438"/>
          <p14:tracePt t="18324" x="4722813" y="3506788"/>
          <p14:tracePt t="18633" x="4716463" y="3506788"/>
          <p14:tracePt t="18641" x="4695825" y="3506788"/>
          <p14:tracePt t="18649" x="4656138" y="3506788"/>
          <p14:tracePt t="18657" x="4618038" y="3506788"/>
          <p14:tracePt t="18658" x="4487863" y="3513138"/>
          <p14:tracePt t="18675" x="4362450" y="3521075"/>
          <p14:tracePt t="18691" x="4192588" y="3540125"/>
          <p14:tracePt t="18708" x="3997325" y="3573463"/>
          <p14:tracePt t="18725" x="3749675" y="3638550"/>
          <p14:tracePt t="18741" x="3357563" y="3697288"/>
          <p14:tracePt t="18758" x="2959100" y="3722688"/>
          <p14:tracePt t="18775" x="2547938" y="3722688"/>
          <p14:tracePt t="18791" x="2141538" y="3722688"/>
          <p14:tracePt t="18808" x="1724025" y="3741738"/>
          <p14:tracePt t="18825" x="1220788" y="3762375"/>
          <p14:tracePt t="18841" x="927100" y="3781425"/>
          <p14:tracePt t="18858" x="744538" y="3781425"/>
          <p14:tracePt t="18875" x="601663" y="3794125"/>
          <p14:tracePt t="18892" x="522288" y="3802063"/>
          <p14:tracePt t="18908" x="490538" y="3802063"/>
          <p14:tracePt t="18925" x="490538" y="3794125"/>
          <p14:tracePt t="18961" x="496888" y="3787775"/>
          <p14:tracePt t="18969" x="496888" y="3768725"/>
          <p14:tracePt t="18977" x="503238" y="3741738"/>
          <p14:tracePt t="18992" x="503238" y="3722688"/>
          <p14:tracePt t="19008" x="509588" y="3697288"/>
          <p14:tracePt t="19025" x="515938" y="3651250"/>
          <p14:tracePt t="19042" x="528638" y="3617913"/>
          <p14:tracePt t="19058" x="541338" y="3586163"/>
          <p14:tracePt t="19075" x="555625" y="3546475"/>
          <p14:tracePt t="19092" x="581025" y="3506788"/>
          <p14:tracePt t="19108" x="627063" y="3462338"/>
          <p14:tracePt t="19125" x="673100" y="3429000"/>
          <p14:tracePt t="19142" x="725488" y="3403600"/>
          <p14:tracePt t="19159" x="803275" y="3370263"/>
          <p14:tracePt t="19175" x="889000" y="3336925"/>
          <p14:tracePt t="19192" x="1006475" y="3330575"/>
          <p14:tracePt t="19209" x="1162050" y="3317875"/>
          <p14:tracePt t="19225" x="1241425" y="3311525"/>
          <p14:tracePt t="19242" x="1306513" y="3311525"/>
          <p14:tracePt t="19259" x="1346200" y="3311525"/>
          <p14:tracePt t="19276" x="1358900" y="3311525"/>
          <p14:tracePt t="19292" x="1365250" y="3311525"/>
          <p14:tracePt t="19309" x="1371600" y="3317875"/>
          <p14:tracePt t="19345" x="1384300" y="3324225"/>
          <p14:tracePt t="19351" x="1390650" y="3330575"/>
          <p14:tracePt t="19359" x="1417638" y="3344863"/>
          <p14:tracePt t="19375" x="1443038" y="3357563"/>
          <p14:tracePt t="19392" x="1470025" y="3363913"/>
          <p14:tracePt t="19409" x="1508125" y="3376613"/>
          <p14:tracePt t="19426" x="1535113" y="3382963"/>
          <p14:tracePt t="19442" x="1541463" y="3382963"/>
          <p14:tracePt t="19553" x="1535113" y="3370263"/>
          <p14:tracePt t="19561" x="1522413" y="3363913"/>
          <p14:tracePt t="19569" x="1501775" y="3357563"/>
          <p14:tracePt t="19577" x="1482725" y="3357563"/>
          <p14:tracePt t="19582" x="1449388" y="3357563"/>
          <p14:tracePt t="19592" x="1384300" y="3370263"/>
          <p14:tracePt t="19609" x="1241425" y="3454400"/>
          <p14:tracePt t="19626" x="1130300" y="3546475"/>
          <p14:tracePt t="19643" x="1031875" y="3638550"/>
          <p14:tracePt t="19659" x="966788" y="3716338"/>
          <p14:tracePt t="19676" x="939800" y="3749675"/>
          <p14:tracePt t="19693" x="939800" y="3756025"/>
          <p14:tracePt t="19754" x="939800" y="3749675"/>
          <p14:tracePt t="19770" x="927100" y="3741738"/>
          <p14:tracePt t="19778" x="920750" y="3741738"/>
          <p14:tracePt t="19781" x="901700" y="3741738"/>
          <p14:tracePt t="19794" x="830263" y="3722688"/>
          <p14:tracePt t="19810" x="757238" y="3716338"/>
          <p14:tracePt t="19827" x="698500" y="3716338"/>
          <p14:tracePt t="19844" x="685800" y="3716338"/>
          <p14:tracePt t="19861" x="679450" y="3716338"/>
          <p14:tracePt t="19914" x="679450" y="3722688"/>
          <p14:tracePt t="19938" x="692150" y="3729038"/>
          <p14:tracePt t="19946" x="704850" y="3735388"/>
          <p14:tracePt t="19961" x="738188" y="3749675"/>
          <p14:tracePt t="19961" x="842963" y="3781425"/>
          <p14:tracePt t="19977" x="973138" y="3781425"/>
          <p14:tracePt t="19977" x="1071563" y="3781425"/>
          <p14:tracePt t="19994" x="1260475" y="3781425"/>
          <p14:tracePt t="20011" x="1436688" y="3781425"/>
          <p14:tracePt t="20027" x="1554163" y="3781425"/>
          <p14:tracePt t="20044" x="1625600" y="3781425"/>
          <p14:tracePt t="20061" x="1633538" y="3781425"/>
          <p14:tracePt t="20098" x="1625600" y="3781425"/>
          <p14:tracePt t="20111" x="1619250" y="3781425"/>
          <p14:tracePt t="20111" x="1574800" y="3756025"/>
          <p14:tracePt t="20128" x="1455738" y="3729038"/>
          <p14:tracePt t="20144" x="1293813" y="3703638"/>
          <p14:tracePt t="20161" x="1136650" y="3683000"/>
          <p14:tracePt t="20178" x="868363" y="3670300"/>
          <p14:tracePt t="20195" x="763588" y="3670300"/>
          <p14:tracePt t="20211" x="719138" y="3670300"/>
          <p14:tracePt t="20266" x="731838" y="3670300"/>
          <p14:tracePt t="20274" x="763588" y="3670300"/>
          <p14:tracePt t="20282" x="815975" y="3670300"/>
          <p14:tracePt t="20294" x="868363" y="3670300"/>
          <p14:tracePt t="20295" x="979488" y="3670300"/>
          <p14:tracePt t="20312" x="1109663" y="3670300"/>
          <p14:tracePt t="20328" x="1220788" y="3670300"/>
          <p14:tracePt t="20345" x="1312863" y="3670300"/>
          <p14:tracePt t="20361" x="1365250" y="3670300"/>
          <p14:tracePt t="20378" x="1411288" y="3683000"/>
          <p14:tracePt t="20442" x="1397000" y="3683000"/>
          <p14:tracePt t="20450" x="1371600" y="3683000"/>
          <p14:tracePt t="20458" x="1338263" y="3683000"/>
          <p14:tracePt t="20466" x="1220788" y="3670300"/>
          <p14:tracePt t="20478" x="1084263" y="3663950"/>
          <p14:tracePt t="20495" x="954088" y="3663950"/>
          <p14:tracePt t="20511" x="855663" y="3663950"/>
          <p14:tracePt t="20528" x="809625" y="3683000"/>
          <p14:tracePt t="20545" x="803275" y="3683000"/>
          <p14:tracePt t="20561" x="809625" y="3690938"/>
          <p14:tracePt t="20579" x="874713" y="3690938"/>
          <p14:tracePt t="20595" x="979488" y="3690938"/>
          <p14:tracePt t="20612" x="1084263" y="3690938"/>
          <p14:tracePt t="20628" x="1208088" y="3690938"/>
          <p14:tracePt t="20645" x="1312863" y="3690938"/>
          <p14:tracePt t="20662" x="1390650" y="3690938"/>
          <p14:tracePt t="20678" x="1430338" y="3690938"/>
          <p14:tracePt t="20695" x="1436688" y="3683000"/>
          <p14:tracePt t="21186" x="1436688" y="3676650"/>
          <p14:tracePt t="21202" x="1436688" y="3663950"/>
          <p14:tracePt t="21210" x="1436688" y="3638550"/>
          <p14:tracePt t="21218" x="1436688" y="3598863"/>
          <p14:tracePt t="21226" x="1443038" y="3565525"/>
          <p14:tracePt t="21233" x="1449388" y="3487738"/>
          <p14:tracePt t="21246" x="1455738" y="3403600"/>
          <p14:tracePt t="21262" x="1455738" y="3351213"/>
          <p14:tracePt t="21279" x="1455738" y="3284538"/>
          <p14:tracePt t="21296" x="1455738" y="3246438"/>
          <p14:tracePt t="21313" x="1455738" y="3219450"/>
          <p14:tracePt t="21329" x="1455738" y="3206750"/>
          <p14:tracePt t="21530" x="1463675" y="3206750"/>
          <p14:tracePt t="21546" x="1470025" y="3206750"/>
          <p14:tracePt t="21560" x="1470025" y="3213100"/>
          <p14:tracePt t="21570" x="1470025" y="3219450"/>
          <p14:tracePt t="21578" x="1476375" y="3219450"/>
          <p14:tracePt t="21586" x="1476375" y="3225800"/>
          <p14:tracePt t="21596" x="1476375" y="3233738"/>
          <p14:tracePt t="21650" x="1470025" y="3240088"/>
          <p14:tracePt t="21666" x="1463675" y="3246438"/>
          <p14:tracePt t="21682" x="1455738" y="3246438"/>
          <p14:tracePt t="21690" x="1455738" y="3252788"/>
          <p14:tracePt t="21696" x="1443038" y="3265488"/>
          <p14:tracePt t="21713" x="1430338" y="3278188"/>
          <p14:tracePt t="21730" x="1423988" y="3292475"/>
          <p14:tracePt t="21746" x="1423988" y="3305175"/>
          <p14:tracePt t="21763" x="1417638" y="3311525"/>
          <p14:tracePt t="21780" x="1411288" y="3317875"/>
          <p14:tracePt t="21797" x="1411288" y="3330575"/>
          <p14:tracePt t="21813" x="1411288" y="3336925"/>
          <p14:tracePt t="21830" x="1417638" y="3351213"/>
          <p14:tracePt t="21847" x="1423988" y="3363913"/>
          <p14:tracePt t="21864" x="1449388" y="3389313"/>
          <p14:tracePt t="21880" x="1476375" y="3403600"/>
          <p14:tracePt t="21897" x="1516063" y="3409950"/>
          <p14:tracePt t="21913" x="1625600" y="3416300"/>
          <p14:tracePt t="21930" x="1684338" y="3409950"/>
          <p14:tracePt t="21947" x="1704975" y="3382963"/>
          <p14:tracePt t="21964" x="1730375" y="3344863"/>
          <p14:tracePt t="21980" x="1730375" y="3284538"/>
          <p14:tracePt t="21997" x="1717675" y="3219450"/>
          <p14:tracePt t="22014" x="1684338" y="3167063"/>
          <p14:tracePt t="22030" x="1646238" y="3128963"/>
          <p14:tracePt t="22047" x="1625600" y="3128963"/>
          <p14:tracePt t="22064" x="1600200" y="3128963"/>
          <p14:tracePt t="22080" x="1560513" y="3128963"/>
          <p14:tracePt t="22097" x="1522413" y="3160713"/>
          <p14:tracePt t="22114" x="1443038" y="3259138"/>
          <p14:tracePt t="22130" x="1404938" y="3298825"/>
          <p14:tracePt t="22147" x="1404938" y="3311525"/>
          <p14:tracePt t="22164" x="1411288" y="3317875"/>
          <p14:tracePt t="22180" x="1430338" y="3330575"/>
          <p14:tracePt t="22197" x="1482725" y="3330575"/>
          <p14:tracePt t="22214" x="1535113" y="3330575"/>
          <p14:tracePt t="22231" x="1581150" y="3330575"/>
          <p14:tracePt t="22247" x="1600200" y="3324225"/>
          <p14:tracePt t="22690" x="1593850" y="3324225"/>
          <p14:tracePt t="22706" x="1587500" y="3324225"/>
          <p14:tracePt t="22730" x="1587500" y="3330575"/>
          <p14:tracePt t="22754" x="1581150" y="3330575"/>
          <p14:tracePt t="22762" x="1581150" y="3336925"/>
          <p14:tracePt t="22770" x="1581150" y="3351213"/>
          <p14:tracePt t="22778" x="1566863" y="3363913"/>
          <p14:tracePt t="22784" x="1541463" y="3416300"/>
          <p14:tracePt t="22798" x="1489075" y="3494088"/>
          <p14:tracePt t="22815" x="1411288" y="3598863"/>
          <p14:tracePt t="22832" x="1331913" y="3716338"/>
          <p14:tracePt t="22848" x="1254125" y="3821113"/>
          <p14:tracePt t="22865" x="1201738" y="3932238"/>
          <p14:tracePt t="22881" x="1176338" y="4062413"/>
          <p14:tracePt t="22898" x="1182688" y="4081463"/>
          <p14:tracePt t="22915" x="1189038" y="4081463"/>
          <p14:tracePt t="22932" x="1201738" y="4081463"/>
          <p14:tracePt t="22948" x="1214438" y="4068763"/>
          <p14:tracePt t="22965" x="1220788" y="4062413"/>
          <p14:tracePt t="22982" x="1235075" y="4056063"/>
          <p14:tracePt t="23066" x="1227138" y="4056063"/>
          <p14:tracePt t="23090" x="1227138" y="4062413"/>
          <p14:tracePt t="23098" x="1220788" y="4062413"/>
          <p14:tracePt t="23106" x="1214438" y="4075113"/>
          <p14:tracePt t="23115" x="1201738" y="4089400"/>
          <p14:tracePt t="23132" x="1201738" y="4114800"/>
          <p14:tracePt t="23149" x="1201738" y="4127500"/>
          <p14:tracePt t="23165" x="1201738" y="4133850"/>
          <p14:tracePt t="23226" x="1201738" y="4127500"/>
          <p14:tracePt t="23234" x="1201738" y="4121150"/>
          <p14:tracePt t="23242" x="1208088" y="4114800"/>
          <p14:tracePt t="23249" x="1208088" y="4095750"/>
          <p14:tracePt t="23265" x="1208088" y="4037013"/>
          <p14:tracePt t="23282" x="1201738" y="3990975"/>
          <p14:tracePt t="23299" x="1182688" y="3957638"/>
          <p14:tracePt t="23315" x="1149350" y="3919538"/>
          <p14:tracePt t="23332" x="1096963" y="3892550"/>
          <p14:tracePt t="23349" x="1058863" y="3879850"/>
          <p14:tracePt t="23365" x="1006475" y="3873500"/>
          <p14:tracePt t="23382" x="933450" y="3867150"/>
          <p14:tracePt t="23399" x="881063" y="3867150"/>
          <p14:tracePt t="23416" x="842963" y="3867150"/>
          <p14:tracePt t="23432" x="809625" y="3898900"/>
          <p14:tracePt t="23449" x="769938" y="3938588"/>
          <p14:tracePt t="23466" x="750888" y="4010025"/>
          <p14:tracePt t="23482" x="744538" y="4049713"/>
          <p14:tracePt t="23499" x="744538" y="4081463"/>
          <p14:tracePt t="23516" x="757238" y="4108450"/>
          <p14:tracePt t="23532" x="796925" y="4140200"/>
          <p14:tracePt t="23549" x="830263" y="4179888"/>
          <p14:tracePt t="23566" x="881063" y="4213225"/>
          <p14:tracePt t="23583" x="966788" y="4238625"/>
          <p14:tracePt t="23599" x="1050925" y="4265613"/>
          <p14:tracePt t="23616" x="1136650" y="4271963"/>
          <p14:tracePt t="23633" x="1227138" y="4271963"/>
          <p14:tracePt t="23649" x="1260475" y="4271963"/>
          <p14:tracePt t="23666" x="1300163" y="4232275"/>
          <p14:tracePt t="23683" x="1319213" y="4206875"/>
          <p14:tracePt t="23699" x="1325563" y="4179888"/>
          <p14:tracePt t="23716" x="1325563" y="4154488"/>
          <p14:tracePt t="23733" x="1312863" y="4121150"/>
          <p14:tracePt t="23749" x="1300163" y="4095750"/>
          <p14:tracePt t="23766" x="1273175" y="4056063"/>
          <p14:tracePt t="23783" x="1235075" y="4022725"/>
          <p14:tracePt t="23799" x="1155700" y="3997325"/>
          <p14:tracePt t="23816" x="1103313" y="3990975"/>
          <p14:tracePt t="23833" x="1044575" y="3984625"/>
          <p14:tracePt t="23850" x="1012825" y="3984625"/>
          <p14:tracePt t="23866" x="966788" y="3997325"/>
          <p14:tracePt t="23883" x="927100" y="4022725"/>
          <p14:tracePt t="23900" x="908050" y="4056063"/>
          <p14:tracePt t="23916" x="868363" y="4095750"/>
          <p14:tracePt t="23933" x="849313" y="4127500"/>
          <p14:tracePt t="23950" x="836613" y="4154488"/>
          <p14:tracePt t="23966" x="836613" y="4179888"/>
          <p14:tracePt t="23983" x="849313" y="4198938"/>
          <p14:tracePt t="24000" x="889000" y="4232275"/>
          <p14:tracePt t="24016" x="939800" y="4259263"/>
          <p14:tracePt t="24033" x="1012825" y="4278313"/>
          <p14:tracePt t="24050" x="1090613" y="4271963"/>
          <p14:tracePt t="24066" x="1123950" y="4271963"/>
          <p14:tracePt t="24083" x="1143000" y="4278313"/>
          <p14:tracePt t="24154" x="1136650" y="4278313"/>
          <p14:tracePt t="24234" x="1136650" y="4284663"/>
          <p14:tracePt t="24242" x="1130300" y="4284663"/>
          <p14:tracePt t="24554" x="1123950" y="4284663"/>
          <p14:tracePt t="24562" x="1117600" y="4284663"/>
          <p14:tracePt t="24570" x="1090613" y="4278313"/>
          <p14:tracePt t="24578" x="1077913" y="4271963"/>
          <p14:tracePt t="24586" x="1025525" y="4271963"/>
          <p14:tracePt t="24601" x="960438" y="4265613"/>
          <p14:tracePt t="24617" x="874713" y="4259263"/>
          <p14:tracePt t="24634" x="822325" y="4259263"/>
          <p14:tracePt t="24651" x="790575" y="4259263"/>
          <p14:tracePt t="24667" x="769938" y="4259263"/>
          <p14:tracePt t="24762" x="777875" y="4259263"/>
          <p14:tracePt t="24770" x="790575" y="4259263"/>
          <p14:tracePt t="24778" x="803275" y="4259263"/>
          <p14:tracePt t="24786" x="822325" y="4259263"/>
          <p14:tracePt t="24794" x="855663" y="4259263"/>
          <p14:tracePt t="24801" x="927100" y="4259263"/>
          <p14:tracePt t="24817" x="1038225" y="4259263"/>
          <p14:tracePt t="24834" x="1096963" y="4259263"/>
          <p14:tracePt t="24851" x="1123950" y="4259263"/>
          <p14:tracePt t="24868" x="1130300" y="4259263"/>
          <p14:tracePt t="24914" x="1123950" y="4259263"/>
          <p14:tracePt t="24922" x="1117600" y="4244975"/>
          <p14:tracePt t="24934" x="1096963" y="4244975"/>
          <p14:tracePt t="24934" x="1050925" y="4232275"/>
          <p14:tracePt t="24951" x="985838" y="4225925"/>
          <p14:tracePt t="24968" x="927100" y="4225925"/>
          <p14:tracePt t="24984" x="881063" y="4225925"/>
          <p14:tracePt t="25001" x="862013" y="4225925"/>
          <p14:tracePt t="25066" x="868363" y="4225925"/>
          <p14:tracePt t="25074" x="881063" y="4225925"/>
          <p14:tracePt t="25082" x="895350" y="4225925"/>
          <p14:tracePt t="25090" x="933450" y="4225925"/>
          <p14:tracePt t="25101" x="979488" y="4225925"/>
          <p14:tracePt t="25118" x="1012825" y="4225925"/>
          <p14:tracePt t="25135" x="1031875" y="4225925"/>
          <p14:tracePt t="26098" x="1038225" y="4225925"/>
          <p14:tracePt t="26130" x="1044575" y="4225925"/>
          <p14:tracePt t="26138" x="1050925" y="4225925"/>
          <p14:tracePt t="26146" x="1065213" y="4225925"/>
          <p14:tracePt t="26153" x="1103313" y="4225925"/>
          <p14:tracePt t="26169" x="1155700" y="4219575"/>
          <p14:tracePt t="26186" x="1208088" y="4219575"/>
          <p14:tracePt t="26203" x="1247775" y="4219575"/>
          <p14:tracePt t="26220" x="1293813" y="4219575"/>
          <p14:tracePt t="26236" x="1319213" y="4219575"/>
          <p14:tracePt t="26253" x="1338263" y="4219575"/>
          <p14:tracePt t="26270" x="1352550" y="4219575"/>
          <p14:tracePt t="26286" x="1358900" y="4219575"/>
          <p14:tracePt t="26810" x="1358900" y="4213225"/>
          <p14:tracePt t="26834" x="1365250" y="4213225"/>
          <p14:tracePt t="26842" x="1371600" y="4206875"/>
          <p14:tracePt t="26854" x="1371600" y="4198938"/>
          <p14:tracePt t="26854" x="1390650" y="4160838"/>
          <p14:tracePt t="26870" x="1423988" y="4127500"/>
          <p14:tracePt t="26887" x="1449388" y="4089400"/>
          <p14:tracePt t="26904" x="1476375" y="4043363"/>
          <p14:tracePt t="26921" x="1501775" y="4003675"/>
          <p14:tracePt t="26937" x="1501775" y="3944938"/>
          <p14:tracePt t="26954" x="1501775" y="3898900"/>
          <p14:tracePt t="26971" x="1501775" y="3860800"/>
          <p14:tracePt t="26987" x="1501775" y="3821113"/>
          <p14:tracePt t="27004" x="1501775" y="3762375"/>
          <p14:tracePt t="27021" x="1501775" y="3709988"/>
          <p14:tracePt t="27037" x="1501775" y="3632200"/>
          <p14:tracePt t="27054" x="1501775" y="3559175"/>
          <p14:tracePt t="27071" x="1495425" y="3487738"/>
          <p14:tracePt t="27087" x="1489075" y="3416300"/>
          <p14:tracePt t="27104" x="1476375" y="3344863"/>
          <p14:tracePt t="27121" x="1455738" y="3271838"/>
          <p14:tracePt t="27137" x="1417638" y="3187700"/>
          <p14:tracePt t="27154" x="1371600" y="3116263"/>
          <p14:tracePt t="27171" x="1312863" y="3043238"/>
          <p14:tracePt t="27188" x="1241425" y="2971800"/>
          <p14:tracePt t="27204" x="1195388" y="2938463"/>
          <p14:tracePt t="27221" x="1149350" y="2913063"/>
          <p14:tracePt t="27238" x="1096963" y="2894013"/>
          <p14:tracePt t="27254" x="1044575" y="2887663"/>
          <p14:tracePt t="27271" x="979488" y="2887663"/>
          <p14:tracePt t="27288" x="920750" y="2887663"/>
          <p14:tracePt t="27304" x="836613" y="2900363"/>
          <p14:tracePt t="27321" x="719138" y="2938463"/>
          <p14:tracePt t="27338" x="646113" y="2984500"/>
          <p14:tracePt t="27354" x="568325" y="3049588"/>
          <p14:tracePt t="27371" x="496888" y="3148013"/>
          <p14:tracePt t="27388" x="417513" y="3246438"/>
          <p14:tracePt t="27405" x="365125" y="3344863"/>
          <p14:tracePt t="27421" x="339725" y="3454400"/>
          <p14:tracePt t="27438" x="333375" y="3552825"/>
          <p14:tracePt t="27455" x="333375" y="3651250"/>
          <p14:tracePt t="27471" x="333375" y="3729038"/>
          <p14:tracePt t="27488" x="339725" y="3808413"/>
          <p14:tracePt t="27505" x="365125" y="3898900"/>
          <p14:tracePt t="27521" x="450850" y="4049713"/>
          <p14:tracePt t="27538" x="515938" y="4148138"/>
          <p14:tracePt t="27555" x="587375" y="4219575"/>
          <p14:tracePt t="27572" x="639763" y="4284663"/>
          <p14:tracePt t="27588" x="698500" y="4343400"/>
          <p14:tracePt t="27605" x="750888" y="4402138"/>
          <p14:tracePt t="27621" x="809625" y="4460875"/>
          <p14:tracePt t="27638" x="908050" y="4513263"/>
          <p14:tracePt t="27655" x="1025525" y="4532313"/>
          <p14:tracePt t="27672" x="1143000" y="4538663"/>
          <p14:tracePt t="27688" x="1260475" y="4538663"/>
          <p14:tracePt t="27705" x="1371600" y="4538663"/>
          <p14:tracePt t="27722" x="1535113" y="4500563"/>
          <p14:tracePt t="27738" x="1646238" y="4467225"/>
          <p14:tracePt t="27755" x="1744663" y="4414838"/>
          <p14:tracePt t="27772" x="1835150" y="4343400"/>
          <p14:tracePt t="27788" x="1900238" y="4265613"/>
          <p14:tracePt t="27805" x="1958975" y="4213225"/>
          <p14:tracePt t="27822" x="1992313" y="4133850"/>
          <p14:tracePt t="27839" x="2011363" y="4049713"/>
          <p14:tracePt t="27855" x="2011363" y="3963988"/>
          <p14:tracePt t="27872" x="2011363" y="3879850"/>
          <p14:tracePt t="27889" x="2011363" y="3802063"/>
          <p14:tracePt t="27905" x="2011363" y="3690938"/>
          <p14:tracePt t="27922" x="2011363" y="3617913"/>
          <p14:tracePt t="27939" x="2011363" y="3546475"/>
          <p14:tracePt t="27955" x="2011363" y="3487738"/>
          <p14:tracePt t="27972" x="1992313" y="3416300"/>
          <p14:tracePt t="27989" x="1992313" y="3351213"/>
          <p14:tracePt t="28006" x="1979613" y="3305175"/>
          <p14:tracePt t="28026" x="1965325" y="3278188"/>
          <p14:tracePt t="28039" x="1965325" y="3252788"/>
          <p14:tracePt t="28055" x="1958975" y="3240088"/>
          <p14:tracePt t="30976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Text Input and Output – Reading Characters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461000"/>
          </a:xfrm>
        </p:spPr>
        <p:txBody>
          <a:bodyPr/>
          <a:lstStyle/>
          <a:p>
            <a:r>
              <a:rPr lang="en-US" dirty="0" smtClean="0"/>
              <a:t>To read one character at a time, set the delimiter pattern to the empty string: 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 in = new Scanner(. . .);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in.useDelimiter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(""); </a:t>
            </a:r>
          </a:p>
          <a:p>
            <a:r>
              <a:rPr lang="en-US" dirty="0" smtClean="0"/>
              <a:t>Now each call to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</a:t>
            </a:r>
            <a:r>
              <a:rPr lang="en-US" dirty="0" smtClean="0"/>
              <a:t> returns a string consisting of a single character.</a:t>
            </a:r>
          </a:p>
          <a:p>
            <a:r>
              <a:rPr lang="en-US" dirty="0" smtClean="0"/>
              <a:t>To process the characters: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char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in.next().charAt(0);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//Process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009"/>
    </mc:Choice>
    <mc:Fallback xmlns="">
      <p:transition spd="slow" advTm="54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37" x="2076450" y="2592388"/>
          <p14:tracePt t="6313" x="2063750" y="2592388"/>
          <p14:tracePt t="6325" x="2051050" y="2592388"/>
          <p14:tracePt t="6329" x="2038350" y="2592388"/>
          <p14:tracePt t="6337" x="1992313" y="2598738"/>
          <p14:tracePt t="6353" x="1952625" y="2598738"/>
          <p14:tracePt t="6369" x="1912938" y="2598738"/>
          <p14:tracePt t="6385" x="1868488" y="2598738"/>
          <p14:tracePt t="6401" x="1828800" y="2598738"/>
          <p14:tracePt t="6417" x="1770063" y="2598738"/>
          <p14:tracePt t="6433" x="1724025" y="2598738"/>
          <p14:tracePt t="6467" x="1677988" y="2598738"/>
          <p14:tracePt t="6473" x="1646238" y="2606675"/>
          <p14:tracePt t="6483" x="1612900" y="2606675"/>
          <p14:tracePt t="6505" x="1587500" y="2606675"/>
          <p14:tracePt t="6521" x="1574800" y="2606675"/>
          <p14:tracePt t="6537" x="1541463" y="2606675"/>
          <p14:tracePt t="6561" x="1535113" y="2606675"/>
          <p14:tracePt t="6569" x="1528763" y="2606675"/>
          <p14:tracePt t="6585" x="1516063" y="2606675"/>
          <p14:tracePt t="6601" x="1501775" y="2606675"/>
          <p14:tracePt t="6617" x="1489075" y="2606675"/>
          <p14:tracePt t="6639" x="1476375" y="2606675"/>
          <p14:tracePt t="6673" x="1470025" y="2606675"/>
          <p14:tracePt t="6921" x="1482725" y="2606675"/>
          <p14:tracePt t="6929" x="1501775" y="2606675"/>
          <p14:tracePt t="6936" x="1528763" y="2606675"/>
          <p14:tracePt t="6951" x="1574800" y="2606675"/>
          <p14:tracePt t="6951" x="1684338" y="2606675"/>
          <p14:tracePt t="6967" x="1809750" y="2606675"/>
          <p14:tracePt t="6984" x="1939925" y="2606675"/>
          <p14:tracePt t="7001" x="2135188" y="2606675"/>
          <p14:tracePt t="7017" x="2260600" y="2613025"/>
          <p14:tracePt t="7034" x="2384425" y="2613025"/>
          <p14:tracePt t="7051" x="2474913" y="2613025"/>
          <p14:tracePt t="7067" x="2573338" y="2613025"/>
          <p14:tracePt t="7084" x="2665413" y="2619375"/>
          <p14:tracePt t="7101" x="2743200" y="2619375"/>
          <p14:tracePt t="7118" x="2820988" y="2613025"/>
          <p14:tracePt t="7134" x="2887663" y="2613025"/>
          <p14:tracePt t="7151" x="2959100" y="2613025"/>
          <p14:tracePt t="7168" x="3036888" y="2613025"/>
          <p14:tracePt t="7184" x="3122613" y="2613025"/>
          <p14:tracePt t="7184" x="3175000" y="2613025"/>
          <p14:tracePt t="7201" x="3271838" y="2613025"/>
          <p14:tracePt t="7218" x="3370263" y="2613025"/>
          <p14:tracePt t="7234" x="3454400" y="2613025"/>
          <p14:tracePt t="7251" x="3546475" y="2613025"/>
          <p14:tracePt t="7268" x="3617913" y="2613025"/>
          <p14:tracePt t="7284" x="3657600" y="2613025"/>
          <p14:tracePt t="7301" x="3709988" y="2613025"/>
          <p14:tracePt t="7318" x="3749675" y="2613025"/>
          <p14:tracePt t="7335" x="3775075" y="2613025"/>
          <p14:tracePt t="7351" x="3787775" y="2613025"/>
          <p14:tracePt t="7841" x="3787775" y="2606675"/>
          <p14:tracePt t="7857" x="3781425" y="2606675"/>
          <p14:tracePt t="7865" x="3781425" y="2598738"/>
          <p14:tracePt t="7873" x="3775075" y="2598738"/>
          <p14:tracePt t="7881" x="3775075" y="2592388"/>
          <p14:tracePt t="7889" x="3749675" y="2579688"/>
          <p14:tracePt t="7902" x="3722688" y="2560638"/>
          <p14:tracePt t="7919" x="3676650" y="2533650"/>
          <p14:tracePt t="7935" x="3592513" y="2489200"/>
          <p14:tracePt t="7952" x="3527425" y="2462213"/>
          <p14:tracePt t="7969" x="3409950" y="2422525"/>
          <p14:tracePt t="7986" x="3311525" y="2397125"/>
          <p14:tracePt t="8002" x="3213100" y="2351088"/>
          <p14:tracePt t="8019" x="3122613" y="2311400"/>
          <p14:tracePt t="8035" x="3030538" y="2252663"/>
          <p14:tracePt t="8052" x="2913063" y="2201863"/>
          <p14:tracePt t="8069" x="2827338" y="2155825"/>
          <p14:tracePt t="8086" x="2762250" y="2116138"/>
          <p14:tracePt t="8102" x="2730500" y="2109788"/>
          <p14:tracePt t="8119" x="2724150" y="2097088"/>
          <p14:tracePt t="8136" x="2717800" y="2097088"/>
          <p14:tracePt t="9129" x="2709863" y="2097088"/>
          <p14:tracePt t="9145" x="2709863" y="2103438"/>
          <p14:tracePt t="9147" x="2703513" y="2103438"/>
          <p14:tracePt t="9154" x="2697163" y="2109788"/>
          <p14:tracePt t="9171" x="2684463" y="2109788"/>
          <p14:tracePt t="9187" x="2651125" y="2116138"/>
          <p14:tracePt t="9204" x="2579688" y="2122488"/>
          <p14:tracePt t="9221" x="2489200" y="2122488"/>
          <p14:tracePt t="9237" x="2357438" y="2122488"/>
          <p14:tracePt t="9254" x="2181225" y="2122488"/>
          <p14:tracePt t="9271" x="1992313" y="2122488"/>
          <p14:tracePt t="9288" x="1809750" y="2122488"/>
          <p14:tracePt t="9304" x="1665288" y="2128838"/>
          <p14:tracePt t="9321" x="1470025" y="2141538"/>
          <p14:tracePt t="9338" x="1352550" y="2149475"/>
          <p14:tracePt t="9354" x="1247775" y="2149475"/>
          <p14:tracePt t="9371" x="1168400" y="2149475"/>
          <p14:tracePt t="9388" x="1117600" y="2149475"/>
          <p14:tracePt t="9404" x="1071563" y="2149475"/>
          <p14:tracePt t="9421" x="1044575" y="2155825"/>
          <p14:tracePt t="9437" x="1019175" y="2155825"/>
          <p14:tracePt t="9454" x="992188" y="2155825"/>
          <p14:tracePt t="9471" x="966788" y="2155825"/>
          <p14:tracePt t="9488" x="933450" y="2155825"/>
          <p14:tracePt t="9504" x="862013" y="2155825"/>
          <p14:tracePt t="9521" x="815975" y="2155825"/>
          <p14:tracePt t="9538" x="784225" y="2155825"/>
          <p14:tracePt t="9555" x="750888" y="2155825"/>
          <p14:tracePt t="9571" x="731838" y="2155825"/>
          <p14:tracePt t="9889" x="738188" y="2155825"/>
          <p14:tracePt t="9937" x="744538" y="2155825"/>
          <p14:tracePt t="9953" x="744538" y="2149475"/>
          <p14:tracePt t="9985" x="750888" y="2149475"/>
          <p14:tracePt t="10105" x="757238" y="2141538"/>
          <p14:tracePt t="10113" x="763588" y="2141538"/>
          <p14:tracePt t="10121" x="769938" y="2135188"/>
          <p14:tracePt t="10130" x="769938" y="2122488"/>
          <p14:tracePt t="10139" x="777875" y="2109788"/>
          <p14:tracePt t="10155" x="784225" y="2103438"/>
          <p14:tracePt t="10172" x="784225" y="2097088"/>
          <p14:tracePt t="10297" x="777875" y="2090738"/>
          <p14:tracePt t="10305" x="777875" y="2082800"/>
          <p14:tracePt t="10313" x="769938" y="2063750"/>
          <p14:tracePt t="10321" x="769938" y="2038350"/>
          <p14:tracePt t="10335" x="763588" y="2024063"/>
          <p14:tracePt t="10339" x="763588" y="2005013"/>
          <p14:tracePt t="10355" x="750888" y="1992313"/>
          <p14:tracePt t="10372" x="738188" y="1965325"/>
          <p14:tracePt t="10389" x="725488" y="1946275"/>
          <p14:tracePt t="10406" x="719138" y="1933575"/>
          <p14:tracePt t="10422" x="711200" y="1920875"/>
          <p14:tracePt t="10439" x="698500" y="1912938"/>
          <p14:tracePt t="10481" x="692150" y="1906588"/>
          <p14:tracePt t="10497" x="685800" y="1900238"/>
          <p14:tracePt t="10506" x="685800" y="1893888"/>
          <p14:tracePt t="10506" x="673100" y="1881188"/>
          <p14:tracePt t="10522" x="652463" y="1854200"/>
          <p14:tracePt t="10539" x="646113" y="1841500"/>
          <p14:tracePt t="10556" x="627063" y="1822450"/>
          <p14:tracePt t="10573" x="614363" y="1803400"/>
          <p14:tracePt t="10589" x="601663" y="1789113"/>
          <p14:tracePt t="10606" x="587375" y="1782763"/>
          <p14:tracePt t="10622" x="581025" y="1776413"/>
          <p14:tracePt t="10639" x="581025" y="1770063"/>
          <p14:tracePt t="10656" x="574675" y="1770063"/>
          <p14:tracePt t="10673" x="568325" y="1763713"/>
          <p14:tracePt t="10969" x="574675" y="1763713"/>
          <p14:tracePt t="10977" x="581025" y="1763713"/>
          <p14:tracePt t="10985" x="593725" y="1763713"/>
          <p14:tracePt t="10993" x="627063" y="1763713"/>
          <p14:tracePt t="11007" x="719138" y="1763713"/>
          <p14:tracePt t="11023" x="855663" y="1763713"/>
          <p14:tracePt t="11040" x="1103313" y="1757363"/>
          <p14:tracePt t="11056" x="1566863" y="1757363"/>
          <p14:tracePt t="11073" x="1958975" y="1757363"/>
          <p14:tracePt t="11090" x="2305050" y="1763713"/>
          <p14:tracePt t="11106" x="2547938" y="1770063"/>
          <p14:tracePt t="11123" x="2659063" y="1770063"/>
          <p14:tracePt t="11140" x="2697163" y="1770063"/>
          <p14:tracePt t="11257" x="2690813" y="1770063"/>
          <p14:tracePt t="11281" x="2684463" y="1770063"/>
          <p14:tracePt t="11473" x="2684463" y="1776413"/>
          <p14:tracePt t="11481" x="2678113" y="1776413"/>
          <p14:tracePt t="11489" x="2665413" y="1782763"/>
          <p14:tracePt t="11507" x="2659063" y="1782763"/>
          <p14:tracePt t="11507" x="2638425" y="1795463"/>
          <p14:tracePt t="11524" x="2592388" y="1809750"/>
          <p14:tracePt t="11540" x="2533650" y="1841500"/>
          <p14:tracePt t="11557" x="2462213" y="1854200"/>
          <p14:tracePt t="11574" x="2363788" y="1881188"/>
          <p14:tracePt t="11591" x="2233613" y="1912938"/>
          <p14:tracePt t="11607" x="2076450" y="1939925"/>
          <p14:tracePt t="11624" x="1868488" y="1946275"/>
          <p14:tracePt t="11641" x="1365250" y="1958975"/>
          <p14:tracePt t="11657" x="1058863" y="1965325"/>
          <p14:tracePt t="11674" x="842963" y="1965325"/>
          <p14:tracePt t="11691" x="660400" y="1985963"/>
          <p14:tracePt t="11707" x="561975" y="1979613"/>
          <p14:tracePt t="11724" x="482600" y="1979613"/>
          <p14:tracePt t="11741" x="444500" y="1985963"/>
          <p14:tracePt t="12073" x="450850" y="1985963"/>
          <p14:tracePt t="12137" x="457200" y="1985963"/>
          <p14:tracePt t="12209" x="463550" y="1985963"/>
          <p14:tracePt t="12217" x="463550" y="1992313"/>
          <p14:tracePt t="12225" x="469900" y="1992313"/>
          <p14:tracePt t="12257" x="476250" y="1992313"/>
          <p14:tracePt t="12289" x="482600" y="1998663"/>
          <p14:tracePt t="12305" x="482600" y="2005013"/>
          <p14:tracePt t="12321" x="482600" y="2011363"/>
          <p14:tracePt t="12329" x="496888" y="2011363"/>
          <p14:tracePt t="12342" x="503238" y="2024063"/>
          <p14:tracePt t="12345" x="515938" y="2032000"/>
          <p14:tracePt t="12358" x="534988" y="2038350"/>
          <p14:tracePt t="12375" x="574675" y="2051050"/>
          <p14:tracePt t="12392" x="620713" y="2063750"/>
          <p14:tracePt t="12408" x="731838" y="2076450"/>
          <p14:tracePt t="12425" x="836613" y="2076450"/>
          <p14:tracePt t="12442" x="985838" y="2076450"/>
          <p14:tracePt t="12458" x="1155700" y="2076450"/>
          <p14:tracePt t="12475" x="1365250" y="2082800"/>
          <p14:tracePt t="12492" x="1606550" y="2103438"/>
          <p14:tracePt t="12508" x="1862138" y="2090738"/>
          <p14:tracePt t="12525" x="2128838" y="2090738"/>
          <p14:tracePt t="12542" x="2378075" y="2090738"/>
          <p14:tracePt t="12559" x="2573338" y="2103438"/>
          <p14:tracePt t="12575" x="2755900" y="2109788"/>
          <p14:tracePt t="12592" x="3005138" y="2109788"/>
          <p14:tracePt t="12609" x="3135313" y="2116138"/>
          <p14:tracePt t="12625" x="3240088" y="2122488"/>
          <p14:tracePt t="12642" x="3317875" y="2122488"/>
          <p14:tracePt t="12659" x="3363913" y="2122488"/>
          <p14:tracePt t="12675" x="3370263" y="2122488"/>
          <p14:tracePt t="13233" x="3382963" y="2122488"/>
          <p14:tracePt t="13240" x="3395663" y="2128838"/>
          <p14:tracePt t="13250" x="3429000" y="2135188"/>
          <p14:tracePt t="13257" x="3475038" y="2149475"/>
          <p14:tracePt t="13265" x="3573463" y="2155825"/>
          <p14:tracePt t="13277" x="3670300" y="2162175"/>
          <p14:tracePt t="13293" x="3787775" y="2162175"/>
          <p14:tracePt t="13310" x="3892550" y="2162175"/>
          <p14:tracePt t="13326" x="3997325" y="2168525"/>
          <p14:tracePt t="13343" x="4108450" y="2168525"/>
          <p14:tracePt t="13360" x="4232275" y="2168525"/>
          <p14:tracePt t="13376" x="4395788" y="2174875"/>
          <p14:tracePt t="13393" x="4513263" y="2174875"/>
          <p14:tracePt t="13410" x="4630738" y="2174875"/>
          <p14:tracePt t="13426" x="4775200" y="2174875"/>
          <p14:tracePt t="13443" x="4924425" y="2174875"/>
          <p14:tracePt t="13460" x="5106988" y="2162175"/>
          <p14:tracePt t="13477" x="5270500" y="2162175"/>
          <p14:tracePt t="13493" x="5446713" y="2155825"/>
          <p14:tracePt t="13510" x="5603875" y="2155825"/>
          <p14:tracePt t="13527" x="5727700" y="2155825"/>
          <p14:tracePt t="13544" x="5838825" y="2155825"/>
          <p14:tracePt t="13560" x="5969000" y="2155825"/>
          <p14:tracePt t="13577" x="6054725" y="2155825"/>
          <p14:tracePt t="13593" x="6138863" y="2155825"/>
          <p14:tracePt t="13610" x="6205538" y="2155825"/>
          <p14:tracePt t="13627" x="6243638" y="2155825"/>
          <p14:tracePt t="13643" x="6264275" y="2155825"/>
          <p14:tracePt t="13660" x="6270625" y="2155825"/>
          <p14:tracePt t="13841" x="6264275" y="2162175"/>
          <p14:tracePt t="13857" x="6256338" y="2162175"/>
          <p14:tracePt t="13881" x="6249988" y="2162175"/>
          <p14:tracePt t="13961" x="6237288" y="2168525"/>
          <p14:tracePt t="13969" x="6218238" y="2181225"/>
          <p14:tracePt t="13977" x="6184900" y="2181225"/>
          <p14:tracePt t="13985" x="6061075" y="2214563"/>
          <p14:tracePt t="13998" x="5937250" y="2260600"/>
          <p14:tracePt t="14011" x="5715000" y="2344738"/>
          <p14:tracePt t="14027" x="5461000" y="2390775"/>
          <p14:tracePt t="14044" x="5146675" y="2409825"/>
          <p14:tracePt t="14061" x="4767263" y="2416175"/>
          <p14:tracePt t="14077" x="4376738" y="2416175"/>
          <p14:tracePt t="14094" x="4003675" y="2416175"/>
          <p14:tracePt t="14111" x="3697288" y="2403475"/>
          <p14:tracePt t="14127" x="3462338" y="2363788"/>
          <p14:tracePt t="14144" x="3194050" y="2286000"/>
          <p14:tracePt t="14161" x="3070225" y="2260600"/>
          <p14:tracePt t="14177" x="3005138" y="2252663"/>
          <p14:tracePt t="14194" x="2959100" y="2239963"/>
          <p14:tracePt t="14211" x="2919413" y="2227263"/>
          <p14:tracePt t="14228" x="2900363" y="2208213"/>
          <p14:tracePt t="14244" x="2854325" y="2193925"/>
          <p14:tracePt t="14261" x="2827338" y="2181225"/>
          <p14:tracePt t="14278" x="2801938" y="2168525"/>
          <p14:tracePt t="14294" x="2782888" y="2168525"/>
          <p14:tracePt t="14311" x="2762250" y="2162175"/>
          <p14:tracePt t="14328" x="2743200" y="2155825"/>
          <p14:tracePt t="14344" x="2736850" y="2149475"/>
          <p14:tracePt t="14393" x="2730500" y="2141538"/>
          <p14:tracePt t="14394" x="2730500" y="2135188"/>
          <p14:tracePt t="14401" x="2730500" y="2122488"/>
          <p14:tracePt t="14411" x="2736850" y="2109788"/>
          <p14:tracePt t="14428" x="2749550" y="2076450"/>
          <p14:tracePt t="14445" x="2762250" y="2032000"/>
          <p14:tracePt t="14461" x="2762250" y="1985963"/>
          <p14:tracePt t="14478" x="2762250" y="1927225"/>
          <p14:tracePt t="14495" x="2743200" y="1881188"/>
          <p14:tracePt t="14511" x="2724150" y="1835150"/>
          <p14:tracePt t="14528" x="2697163" y="1816100"/>
          <p14:tracePt t="14545" x="2684463" y="1809750"/>
          <p14:tracePt t="14562" x="2651125" y="1803400"/>
          <p14:tracePt t="14578" x="2592388" y="1803400"/>
          <p14:tracePt t="14595" x="2533650" y="1803400"/>
          <p14:tracePt t="14611" x="2489200" y="1803400"/>
          <p14:tracePt t="14628" x="2436813" y="1809750"/>
          <p14:tracePt t="14645" x="2403475" y="1822450"/>
          <p14:tracePt t="14662" x="2384425" y="1828800"/>
          <p14:tracePt t="14678" x="2378075" y="1835150"/>
          <p14:tracePt t="14695" x="2370138" y="1835150"/>
          <p14:tracePt t="14712" x="2363788" y="1841500"/>
          <p14:tracePt t="14728" x="2351088" y="1874838"/>
          <p14:tracePt t="14745" x="2338388" y="1900238"/>
          <p14:tracePt t="14762" x="2338388" y="1933575"/>
          <p14:tracePt t="14778" x="2332038" y="1979613"/>
          <p14:tracePt t="14795" x="2338388" y="2017713"/>
          <p14:tracePt t="14812" x="2357438" y="2044700"/>
          <p14:tracePt t="14828" x="2403475" y="2082800"/>
          <p14:tracePt t="14845" x="2455863" y="2109788"/>
          <p14:tracePt t="14862" x="2495550" y="2122488"/>
          <p14:tracePt t="14879" x="2514600" y="2128838"/>
          <p14:tracePt t="14985" x="2501900" y="2128838"/>
          <p14:tracePt t="14993" x="2489200" y="2135188"/>
          <p14:tracePt t="15001" x="2468563" y="2141538"/>
          <p14:tracePt t="15012" x="2443163" y="2168525"/>
          <p14:tracePt t="15017" x="2344738" y="2208213"/>
          <p14:tracePt t="15029" x="2239963" y="2260600"/>
          <p14:tracePt t="15045" x="2097088" y="2325688"/>
          <p14:tracePt t="15062" x="1958975" y="2384425"/>
          <p14:tracePt t="15079" x="1841500" y="2449513"/>
          <p14:tracePt t="15096" x="1717675" y="2501900"/>
          <p14:tracePt t="15112" x="1574800" y="2573338"/>
          <p14:tracePt t="15129" x="1501775" y="2592388"/>
          <p14:tracePt t="15146" x="1463675" y="2613025"/>
          <p14:tracePt t="15162" x="1423988" y="2619375"/>
          <p14:tracePt t="15179" x="1384300" y="2619375"/>
          <p14:tracePt t="15196" x="1346200" y="2632075"/>
          <p14:tracePt t="15212" x="1300163" y="2632075"/>
          <p14:tracePt t="15229" x="1227138" y="2632075"/>
          <p14:tracePt t="15246" x="1149350" y="2632075"/>
          <p14:tracePt t="15263" x="1084263" y="2632075"/>
          <p14:tracePt t="15279" x="1025525" y="2632075"/>
          <p14:tracePt t="15296" x="966788" y="2638425"/>
          <p14:tracePt t="15312" x="901700" y="2638425"/>
          <p14:tracePt t="15329" x="874713" y="2638425"/>
          <p14:tracePt t="15346" x="842963" y="2638425"/>
          <p14:tracePt t="15363" x="815975" y="2638425"/>
          <p14:tracePt t="15380" x="803275" y="2632075"/>
          <p14:tracePt t="15396" x="790575" y="2625725"/>
          <p14:tracePt t="15413" x="777875" y="2625725"/>
          <p14:tracePt t="15465" x="769938" y="2625725"/>
          <p14:tracePt t="15857" x="777875" y="2625725"/>
          <p14:tracePt t="15873" x="790575" y="2625725"/>
          <p14:tracePt t="15881" x="803275" y="2625725"/>
          <p14:tracePt t="15881" x="849313" y="2625725"/>
          <p14:tracePt t="15897" x="901700" y="2625725"/>
          <p14:tracePt t="15913" x="979488" y="2625725"/>
          <p14:tracePt t="15930" x="1077913" y="2625725"/>
          <p14:tracePt t="15947" x="1201738" y="2625725"/>
          <p14:tracePt t="15963" x="1319213" y="2625725"/>
          <p14:tracePt t="15980" x="1430338" y="2625725"/>
          <p14:tracePt t="15997" x="1522413" y="2625725"/>
          <p14:tracePt t="16013" x="1619250" y="2625725"/>
          <p14:tracePt t="16030" x="1717675" y="2625725"/>
          <p14:tracePt t="16047" x="1803400" y="2625725"/>
          <p14:tracePt t="16064" x="1874838" y="2625725"/>
          <p14:tracePt t="16064" x="1912938" y="2625725"/>
          <p14:tracePt t="16081" x="1979613" y="2625725"/>
          <p14:tracePt t="16097" x="2051050" y="2625725"/>
          <p14:tracePt t="16114" x="2122488" y="2625725"/>
          <p14:tracePt t="16131" x="2214563" y="2625725"/>
          <p14:tracePt t="16148" x="2298700" y="2625725"/>
          <p14:tracePt t="16164" x="2397125" y="2625725"/>
          <p14:tracePt t="16181" x="2489200" y="2625725"/>
          <p14:tracePt t="16197" x="2579688" y="2625725"/>
          <p14:tracePt t="16214" x="2659063" y="2625725"/>
          <p14:tracePt t="16230" x="2730500" y="2625725"/>
          <p14:tracePt t="16247" x="2808288" y="2625725"/>
          <p14:tracePt t="16264" x="2925763" y="2625725"/>
          <p14:tracePt t="16281" x="3005138" y="2625725"/>
          <p14:tracePt t="16297" x="3076575" y="2625725"/>
          <p14:tracePt t="16314" x="3141663" y="2625725"/>
          <p14:tracePt t="16331" x="3200400" y="2625725"/>
          <p14:tracePt t="16347" x="3252788" y="2625725"/>
          <p14:tracePt t="16364" x="3305175" y="2625725"/>
          <p14:tracePt t="16381" x="3370263" y="2625725"/>
          <p14:tracePt t="16397" x="3409950" y="2625725"/>
          <p14:tracePt t="16414" x="3448050" y="2625725"/>
          <p14:tracePt t="16431" x="3487738" y="2625725"/>
          <p14:tracePt t="16447" x="3527425" y="2625725"/>
          <p14:tracePt t="16464" x="3592513" y="2619375"/>
          <p14:tracePt t="16481" x="3657600" y="2619375"/>
          <p14:tracePt t="16497" x="3709988" y="2619375"/>
          <p14:tracePt t="16515" x="3762375" y="2619375"/>
          <p14:tracePt t="16532" x="3827463" y="2619375"/>
          <p14:tracePt t="16549" x="3886200" y="2619375"/>
          <p14:tracePt t="16565" x="3944938" y="2619375"/>
          <p14:tracePt t="16582" x="3990975" y="2619375"/>
          <p14:tracePt t="16598" x="4037013" y="2619375"/>
          <p14:tracePt t="16615" x="4089400" y="2619375"/>
          <p14:tracePt t="16631" x="4133850" y="2619375"/>
          <p14:tracePt t="16648" x="4173538" y="2619375"/>
          <p14:tracePt t="16664" x="4225925" y="2619375"/>
          <p14:tracePt t="16681" x="4259263" y="2619375"/>
          <p14:tracePt t="16698" x="4291013" y="2619375"/>
          <p14:tracePt t="16714" x="4343400" y="2619375"/>
          <p14:tracePt t="16731" x="4389438" y="2619375"/>
          <p14:tracePt t="16748" x="4427538" y="2619375"/>
          <p14:tracePt t="16764" x="4473575" y="2619375"/>
          <p14:tracePt t="16781" x="4525963" y="2619375"/>
          <p14:tracePt t="16798" x="4578350" y="2619375"/>
          <p14:tracePt t="16815" x="4630738" y="2619375"/>
          <p14:tracePt t="16831" x="4695825" y="2625725"/>
          <p14:tracePt t="16848" x="4787900" y="2625725"/>
          <p14:tracePt t="16865" x="4846638" y="2625725"/>
          <p14:tracePt t="16881" x="4911725" y="2625725"/>
          <p14:tracePt t="16898" x="4957763" y="2625725"/>
          <p14:tracePt t="16915" x="5003800" y="2619375"/>
          <p14:tracePt t="16931" x="5035550" y="2613025"/>
          <p14:tracePt t="16948" x="5068888" y="2598738"/>
          <p14:tracePt t="16965" x="5094288" y="2560638"/>
          <p14:tracePt t="16982" x="5113338" y="2540000"/>
          <p14:tracePt t="16998" x="5121275" y="2514600"/>
          <p14:tracePt t="17015" x="5121275" y="2474913"/>
          <p14:tracePt t="17032" x="5113338" y="2416175"/>
          <p14:tracePt t="17049" x="5075238" y="2344738"/>
          <p14:tracePt t="17066" x="5003800" y="2279650"/>
          <p14:tracePt t="17082" x="4924425" y="2220913"/>
          <p14:tracePt t="17098" x="4819650" y="2168525"/>
          <p14:tracePt t="17115" x="4735513" y="2135188"/>
          <p14:tracePt t="17132" x="4630738" y="2122488"/>
          <p14:tracePt t="17148" x="4506913" y="2122488"/>
          <p14:tracePt t="17165" x="4356100" y="2097088"/>
          <p14:tracePt t="17182" x="4192588" y="2097088"/>
          <p14:tracePt t="17199" x="4030663" y="2090738"/>
          <p14:tracePt t="17215" x="3873500" y="2090738"/>
          <p14:tracePt t="17232" x="3586163" y="2082800"/>
          <p14:tracePt t="17249" x="3389313" y="2082800"/>
          <p14:tracePt t="17266" x="3213100" y="2076450"/>
          <p14:tracePt t="17283" x="3024188" y="2076450"/>
          <p14:tracePt t="17299" x="2873375" y="2076450"/>
          <p14:tracePt t="17316" x="2743200" y="2076450"/>
          <p14:tracePt t="17332" x="2632075" y="2076450"/>
          <p14:tracePt t="17349" x="2520950" y="2076450"/>
          <p14:tracePt t="17366" x="2390775" y="2076450"/>
          <p14:tracePt t="17382" x="2260600" y="2070100"/>
          <p14:tracePt t="17400" x="2103438" y="2063750"/>
          <p14:tracePt t="17416" x="1979613" y="2057400"/>
          <p14:tracePt t="17432" x="1816100" y="2057400"/>
          <p14:tracePt t="17449" x="1698625" y="2057400"/>
          <p14:tracePt t="17466" x="1566863" y="2057400"/>
          <p14:tracePt t="17482" x="1449388" y="2057400"/>
          <p14:tracePt t="17499" x="1352550" y="2057400"/>
          <p14:tracePt t="17516" x="1254125" y="2057400"/>
          <p14:tracePt t="17532" x="1176338" y="2057400"/>
          <p14:tracePt t="17549" x="1090613" y="2057400"/>
          <p14:tracePt t="17566" x="1019175" y="2057400"/>
          <p14:tracePt t="17582" x="939800" y="2057400"/>
          <p14:tracePt t="17599" x="868363" y="2057400"/>
          <p14:tracePt t="17616" x="769938" y="2057400"/>
          <p14:tracePt t="17633" x="719138" y="2063750"/>
          <p14:tracePt t="17650" x="673100" y="2063750"/>
          <p14:tracePt t="17666" x="627063" y="2070100"/>
          <p14:tracePt t="17683" x="581025" y="2082800"/>
          <p14:tracePt t="17700" x="555625" y="2097088"/>
          <p14:tracePt t="17716" x="528638" y="2109788"/>
          <p14:tracePt t="17733" x="496888" y="2122488"/>
          <p14:tracePt t="17749" x="482600" y="2135188"/>
          <p14:tracePt t="17766" x="482600" y="2141538"/>
          <p14:tracePt t="17783" x="476250" y="2141538"/>
          <p14:tracePt t="17799" x="476250" y="2155825"/>
          <p14:tracePt t="17816" x="469900" y="2174875"/>
          <p14:tracePt t="17833" x="469900" y="2201863"/>
          <p14:tracePt t="17849" x="469900" y="2233613"/>
          <p14:tracePt t="17866" x="490538" y="2266950"/>
          <p14:tracePt t="17883" x="509588" y="2305050"/>
          <p14:tracePt t="17900" x="568325" y="2351088"/>
          <p14:tracePt t="17916" x="620713" y="2390775"/>
          <p14:tracePt t="17933" x="711200" y="2436813"/>
          <p14:tracePt t="17949" x="815975" y="2481263"/>
          <p14:tracePt t="17966" x="954088" y="2514600"/>
          <p14:tracePt t="17983" x="1077913" y="2554288"/>
          <p14:tracePt t="18000" x="1208088" y="2579688"/>
          <p14:tracePt t="18016" x="1397000" y="2613025"/>
          <p14:tracePt t="18033" x="1495425" y="2625725"/>
          <p14:tracePt t="18050" x="1619250" y="2644775"/>
          <p14:tracePt t="18066" x="1757363" y="2644775"/>
          <p14:tracePt t="18083" x="1887538" y="2644775"/>
          <p14:tracePt t="18100" x="2005013" y="2644775"/>
          <p14:tracePt t="18117" x="2149475" y="2644775"/>
          <p14:tracePt t="18133" x="2260600" y="2644775"/>
          <p14:tracePt t="18150" x="2390775" y="2644775"/>
          <p14:tracePt t="18167" x="2520950" y="2644775"/>
          <p14:tracePt t="18183" x="2651125" y="2644775"/>
          <p14:tracePt t="18200" x="2847975" y="2644775"/>
          <p14:tracePt t="18217" x="3043238" y="2644775"/>
          <p14:tracePt t="18233" x="3233738" y="2644775"/>
          <p14:tracePt t="18250" x="3435350" y="2644775"/>
          <p14:tracePt t="18267" x="3617913" y="2644775"/>
          <p14:tracePt t="18283" x="3802063" y="2644775"/>
          <p14:tracePt t="18300" x="3984625" y="2644775"/>
          <p14:tracePt t="18317" x="4140200" y="2632075"/>
          <p14:tracePt t="18333" x="4284663" y="2625725"/>
          <p14:tracePt t="18350" x="4408488" y="2619375"/>
          <p14:tracePt t="18367" x="4519613" y="2619375"/>
          <p14:tracePt t="18384" x="4618038" y="2619375"/>
          <p14:tracePt t="18384" x="4664075" y="2619375"/>
          <p14:tracePt t="18401" x="4735513" y="2619375"/>
          <p14:tracePt t="18417" x="4800600" y="2619375"/>
          <p14:tracePt t="18434" x="4859338" y="2613025"/>
          <p14:tracePt t="18450" x="4911725" y="2613025"/>
          <p14:tracePt t="18467" x="4945063" y="2606675"/>
          <p14:tracePt t="18484" x="4957763" y="2598738"/>
          <p14:tracePt t="18501" x="4964113" y="2586038"/>
          <p14:tracePt t="18517" x="4964113" y="2579688"/>
          <p14:tracePt t="18640" x="4957763" y="2579688"/>
          <p14:tracePt t="19416" x="4957763" y="2573338"/>
          <p14:tracePt t="19440" x="4951413" y="2573338"/>
          <p14:tracePt t="19472" x="4945063" y="2573338"/>
          <p14:tracePt t="19496" x="4930775" y="2573338"/>
          <p14:tracePt t="19512" x="4911725" y="2573338"/>
          <p14:tracePt t="19520" x="4892675" y="2566988"/>
          <p14:tracePt t="19528" x="4852988" y="2554288"/>
          <p14:tracePt t="19536" x="4800600" y="2554288"/>
          <p14:tracePt t="19552" x="4775200" y="2554288"/>
          <p14:tracePt t="19856" x="4781550" y="2554288"/>
          <p14:tracePt t="19864" x="4787900" y="2566988"/>
          <p14:tracePt t="19874" x="4787900" y="2560638"/>
          <p14:tracePt t="19886" x="4781550" y="2547938"/>
          <p14:tracePt t="19902" x="4781550" y="2540000"/>
          <p14:tracePt t="19919" x="4781550" y="2533650"/>
          <p14:tracePt t="19936" x="4781550" y="2520950"/>
          <p14:tracePt t="19952" x="4775200" y="2520950"/>
          <p14:tracePt t="19969" x="4767263" y="2520950"/>
          <p14:tracePt t="20016" x="4767263" y="2514600"/>
          <p14:tracePt t="20024" x="4760913" y="2514600"/>
          <p14:tracePt t="20520" x="4754563" y="2514600"/>
          <p14:tracePt t="20544" x="4741863" y="2514600"/>
          <p14:tracePt t="20552" x="4735513" y="2514600"/>
          <p14:tracePt t="20560" x="4722813" y="2508250"/>
          <p14:tracePt t="20570" x="4708525" y="2508250"/>
          <p14:tracePt t="20587" x="4695825" y="2489200"/>
          <p14:tracePt t="20603" x="4683125" y="2481263"/>
          <p14:tracePt t="20620" x="4664075" y="2474913"/>
          <p14:tracePt t="20637" x="4649788" y="2474913"/>
          <p14:tracePt t="20653" x="4630738" y="2462213"/>
          <p14:tracePt t="20670" x="4605338" y="2462213"/>
          <p14:tracePt t="20687" x="4552950" y="2449513"/>
          <p14:tracePt t="20703" x="4506913" y="2443163"/>
          <p14:tracePt t="20720" x="4435475" y="2430463"/>
          <p14:tracePt t="20737" x="4402138" y="2430463"/>
          <p14:tracePt t="20753" x="4362450" y="2430463"/>
          <p14:tracePt t="20770" x="4330700" y="2430463"/>
          <p14:tracePt t="20787" x="4318000" y="2430463"/>
          <p14:tracePt t="20804" x="4303713" y="2430463"/>
          <p14:tracePt t="20888" x="4297363" y="2430463"/>
          <p14:tracePt t="20896" x="4297363" y="2422525"/>
          <p14:tracePt t="20904" x="4297363" y="2416175"/>
          <p14:tracePt t="20920" x="4297363" y="2409825"/>
          <p14:tracePt t="20928" x="4297363" y="2403475"/>
          <p14:tracePt t="20937" x="4291013" y="2397125"/>
          <p14:tracePt t="20954" x="4284663" y="2390775"/>
          <p14:tracePt t="20971" x="4278313" y="2390775"/>
          <p14:tracePt t="21008" x="4271963" y="2390775"/>
          <p14:tracePt t="21032" x="4265613" y="2390775"/>
          <p14:tracePt t="21042" x="4259263" y="2390775"/>
          <p14:tracePt t="21072" x="4251325" y="2384425"/>
          <p14:tracePt t="21092" x="4251325" y="2370138"/>
          <p14:tracePt t="21093" x="4251325" y="2357438"/>
          <p14:tracePt t="21104" x="4238625" y="2332038"/>
          <p14:tracePt t="21121" x="4219575" y="2319338"/>
          <p14:tracePt t="21137" x="4206875" y="2286000"/>
          <p14:tracePt t="21154" x="4198938" y="2273300"/>
          <p14:tracePt t="21171" x="4192588" y="2252663"/>
          <p14:tracePt t="21187" x="4192588" y="2246313"/>
          <p14:tracePt t="21204" x="4192588" y="2233613"/>
          <p14:tracePt t="21221" x="4186238" y="2227263"/>
          <p14:tracePt t="22360" x="4179888" y="2220913"/>
          <p14:tracePt t="22368" x="4154488" y="2187575"/>
          <p14:tracePt t="22377" x="4148138" y="2174875"/>
          <p14:tracePt t="22391" x="4108450" y="2135188"/>
          <p14:tracePt t="22407" x="4062413" y="2076450"/>
          <p14:tracePt t="22424" x="4010025" y="2017713"/>
          <p14:tracePt t="22440" x="3944938" y="1952625"/>
          <p14:tracePt t="22457" x="3827463" y="1841500"/>
          <p14:tracePt t="22474" x="3749675" y="1776413"/>
          <p14:tracePt t="22490" x="3670300" y="1698625"/>
          <p14:tracePt t="22507" x="3605213" y="1625600"/>
          <p14:tracePt t="22524" x="3546475" y="1581150"/>
          <p14:tracePt t="22540" x="3513138" y="1547813"/>
          <p14:tracePt t="22557" x="3500438" y="1528763"/>
          <p14:tracePt t="22574" x="3487738" y="1516063"/>
          <p14:tracePt t="22590" x="3475038" y="1501775"/>
          <p14:tracePt t="22607" x="3462338" y="1495425"/>
          <p14:tracePt t="22624" x="3448050" y="1470025"/>
          <p14:tracePt t="22640" x="3416300" y="1417638"/>
          <p14:tracePt t="22657" x="3395663" y="1384300"/>
          <p14:tracePt t="22674" x="3376613" y="1365250"/>
          <p14:tracePt t="22713" x="3370263" y="1358900"/>
          <p14:tracePt t="22817" x="3363913" y="1358900"/>
          <p14:tracePt t="22833" x="3363913" y="1365250"/>
          <p14:tracePt t="22845" x="3363913" y="1371600"/>
          <p14:tracePt t="22845" x="3363913" y="1377950"/>
          <p14:tracePt t="22857" x="3370263" y="1384300"/>
          <p14:tracePt t="22875" x="3376613" y="1390650"/>
          <p14:tracePt t="22891" x="3395663" y="1417638"/>
          <p14:tracePt t="22907" x="3454400" y="1482725"/>
          <p14:tracePt t="22924" x="3521075" y="1541463"/>
          <p14:tracePt t="22941" x="3586163" y="1625600"/>
          <p14:tracePt t="22958" x="3638550" y="1711325"/>
          <p14:tracePt t="22974" x="3670300" y="1776413"/>
          <p14:tracePt t="22991" x="3703638" y="1822450"/>
          <p14:tracePt t="23008" x="3716338" y="1874838"/>
          <p14:tracePt t="23024" x="3741738" y="1906588"/>
          <p14:tracePt t="23041" x="3781425" y="2005013"/>
          <p14:tracePt t="23058" x="3821113" y="2063750"/>
          <p14:tracePt t="23074" x="3860800" y="2168525"/>
          <p14:tracePt t="23091" x="3886200" y="2252663"/>
          <p14:tracePt t="23108" x="3905250" y="2311400"/>
          <p14:tracePt t="23124" x="3919538" y="2351088"/>
          <p14:tracePt t="23141" x="3932238" y="2378075"/>
          <p14:tracePt t="23158" x="3944938" y="2403475"/>
          <p14:tracePt t="23175" x="3963988" y="2449513"/>
          <p14:tracePt t="23191" x="3978275" y="2489200"/>
          <p14:tracePt t="23208" x="3984625" y="2514600"/>
          <p14:tracePt t="23225" x="3990975" y="2540000"/>
          <p14:tracePt t="23241" x="3990975" y="2547938"/>
          <p14:tracePt t="23258" x="3990975" y="2560638"/>
          <p14:tracePt t="23369" x="3990975" y="2554288"/>
          <p14:tracePt t="23457" x="3997325" y="2554288"/>
          <p14:tracePt t="23465" x="4003675" y="2560638"/>
          <p14:tracePt t="23470" x="4016375" y="2566988"/>
          <p14:tracePt t="23479" x="4043363" y="2586038"/>
          <p14:tracePt t="23492" x="4062413" y="2598738"/>
          <p14:tracePt t="23508" x="4108450" y="2613025"/>
          <p14:tracePt t="23525" x="4127500" y="2613025"/>
          <p14:tracePt t="23542" x="4173538" y="2613025"/>
          <p14:tracePt t="23559" x="4225925" y="2613025"/>
          <p14:tracePt t="23575" x="4278313" y="2613025"/>
          <p14:tracePt t="23592" x="4303713" y="2592388"/>
          <p14:tracePt t="23609" x="4343400" y="2554288"/>
          <p14:tracePt t="23625" x="4362450" y="2547938"/>
          <p14:tracePt t="23642" x="4395788" y="2508250"/>
          <p14:tracePt t="23659" x="4408488" y="2474913"/>
          <p14:tracePt t="23675" x="4427538" y="2443163"/>
          <p14:tracePt t="23692" x="4427538" y="2416175"/>
          <p14:tracePt t="23709" x="4427538" y="2390775"/>
          <p14:tracePt t="23725" x="4435475" y="2370138"/>
          <p14:tracePt t="23743" x="4441825" y="2351088"/>
          <p14:tracePt t="23760" x="4441825" y="2338388"/>
          <p14:tracePt t="23776" x="4441825" y="2325688"/>
          <p14:tracePt t="23792" x="4441825" y="2305050"/>
          <p14:tracePt t="23809" x="4427538" y="2286000"/>
          <p14:tracePt t="23825" x="4421188" y="2266950"/>
          <p14:tracePt t="23842" x="4408488" y="2246313"/>
          <p14:tracePt t="23859" x="4389438" y="2220913"/>
          <p14:tracePt t="23876" x="4376738" y="2201863"/>
          <p14:tracePt t="23892" x="4362450" y="2187575"/>
          <p14:tracePt t="23909" x="4343400" y="2174875"/>
          <p14:tracePt t="23926" x="4330700" y="2168525"/>
          <p14:tracePt t="23942" x="4297363" y="2155825"/>
          <p14:tracePt t="23959" x="4259263" y="2135188"/>
          <p14:tracePt t="23976" x="4225925" y="2128838"/>
          <p14:tracePt t="23993" x="4186238" y="2116138"/>
          <p14:tracePt t="24009" x="4154488" y="2116138"/>
          <p14:tracePt t="24026" x="4133850" y="2116138"/>
          <p14:tracePt t="24042" x="4108450" y="2116138"/>
          <p14:tracePt t="24059" x="4075113" y="2116138"/>
          <p14:tracePt t="24076" x="4049713" y="2116138"/>
          <p14:tracePt t="24092" x="4016375" y="2128838"/>
          <p14:tracePt t="24109" x="3990975" y="2141538"/>
          <p14:tracePt t="24126" x="3963988" y="2162175"/>
          <p14:tracePt t="24143" x="3938588" y="2174875"/>
          <p14:tracePt t="24159" x="3932238" y="2193925"/>
          <p14:tracePt t="24176" x="3911600" y="2214563"/>
          <p14:tracePt t="24193" x="3892550" y="2260600"/>
          <p14:tracePt t="24209" x="3892550" y="2292350"/>
          <p14:tracePt t="24226" x="3892550" y="2319338"/>
          <p14:tracePt t="24243" x="3892550" y="2357438"/>
          <p14:tracePt t="24260" x="3892550" y="2378075"/>
          <p14:tracePt t="24276" x="3892550" y="2403475"/>
          <p14:tracePt t="24293" x="3905250" y="2422525"/>
          <p14:tracePt t="24310" x="3938588" y="2462213"/>
          <p14:tracePt t="24326" x="3957638" y="2489200"/>
          <p14:tracePt t="24343" x="3997325" y="2527300"/>
          <p14:tracePt t="24360" x="4037013" y="2547938"/>
          <p14:tracePt t="24376" x="4081463" y="2579688"/>
          <p14:tracePt t="24393" x="4140200" y="2592388"/>
          <p14:tracePt t="24410" x="4179888" y="2598738"/>
          <p14:tracePt t="24426" x="4225925" y="2598738"/>
          <p14:tracePt t="24443" x="4265613" y="2598738"/>
          <p14:tracePt t="24460" x="4284663" y="2592388"/>
          <p14:tracePt t="26545" x="4278313" y="2592388"/>
          <p14:tracePt t="26553" x="4271963" y="2592388"/>
          <p14:tracePt t="26561" x="4259263" y="2598738"/>
          <p14:tracePt t="26569" x="4232275" y="2625725"/>
          <p14:tracePt t="26580" x="4173538" y="2684463"/>
          <p14:tracePt t="26596" x="4121150" y="2762250"/>
          <p14:tracePt t="26614" x="4056063" y="2827338"/>
          <p14:tracePt t="26630" x="3997325" y="2906713"/>
          <p14:tracePt t="26646" x="3932238" y="2990850"/>
          <p14:tracePt t="26663" x="3867150" y="3082925"/>
          <p14:tracePt t="26680" x="3787775" y="3167063"/>
          <p14:tracePt t="26696" x="3716338" y="3246438"/>
          <p14:tracePt t="26696" x="3690938" y="3284538"/>
          <p14:tracePt t="26713" x="3632200" y="3336925"/>
          <p14:tracePt t="26731" x="3611563" y="3363913"/>
          <p14:tracePt t="26769" x="3611563" y="3357563"/>
          <p14:tracePt t="26780" x="3617913" y="3357563"/>
          <p14:tracePt t="26780" x="3651250" y="3336925"/>
          <p14:tracePt t="26796" x="3716338" y="3265488"/>
          <p14:tracePt t="26813" x="3741738" y="3219450"/>
          <p14:tracePt t="26830" x="3749675" y="3219450"/>
          <p14:tracePt t="26977" x="3735388" y="3213100"/>
          <p14:tracePt t="26985" x="3716338" y="3200400"/>
          <p14:tracePt t="26993" x="3703638" y="3187700"/>
          <p14:tracePt t="27013" x="3670300" y="3154363"/>
          <p14:tracePt t="27013" x="3617913" y="3101975"/>
          <p14:tracePt t="27030" x="3559175" y="3049588"/>
          <p14:tracePt t="27047" x="3527425" y="3005138"/>
          <p14:tracePt t="27064" x="3494088" y="2978150"/>
          <p14:tracePt t="27080" x="3435350" y="2965450"/>
          <p14:tracePt t="27097" x="3324225" y="2938463"/>
          <p14:tracePt t="27114" x="3240088" y="2932113"/>
          <p14:tracePt t="27130" x="3128963" y="2925763"/>
          <p14:tracePt t="27147" x="3043238" y="2925763"/>
          <p14:tracePt t="27164" x="2965450" y="2925763"/>
          <p14:tracePt t="27180" x="2894013" y="2932113"/>
          <p14:tracePt t="27197" x="2841625" y="2932113"/>
          <p14:tracePt t="27214" x="2801938" y="2938463"/>
          <p14:tracePt t="27230" x="2782888" y="2946400"/>
          <p14:tracePt t="27247" x="2768600" y="2946400"/>
          <p14:tracePt t="27264" x="2749550" y="2952750"/>
          <p14:tracePt t="27281" x="2743200" y="2952750"/>
          <p14:tracePt t="27297" x="2736850" y="2959100"/>
          <p14:tracePt t="27314" x="2730500" y="2965450"/>
          <p14:tracePt t="27331" x="2730500" y="2978150"/>
          <p14:tracePt t="27348" x="2736850" y="3005138"/>
          <p14:tracePt t="27364" x="2755900" y="3030538"/>
          <p14:tracePt t="27380" x="2801938" y="3070225"/>
          <p14:tracePt t="27397" x="2841625" y="3108325"/>
          <p14:tracePt t="27414" x="2887663" y="3141663"/>
          <p14:tracePt t="27431" x="2946400" y="3175000"/>
          <p14:tracePt t="27447" x="3011488" y="3194050"/>
          <p14:tracePt t="27464" x="3055938" y="3200400"/>
          <p14:tracePt t="27481" x="3141663" y="3206750"/>
          <p14:tracePt t="27497" x="3181350" y="3206750"/>
          <p14:tracePt t="27514" x="3219450" y="3206750"/>
          <p14:tracePt t="27531" x="3225800" y="3206750"/>
          <p14:tracePt t="27548" x="3233738" y="3206750"/>
          <p14:tracePt t="27609" x="3240088" y="3206750"/>
          <p14:tracePt t="27625" x="3252788" y="3206750"/>
          <p14:tracePt t="27634" x="3265488" y="3206750"/>
          <p14:tracePt t="27648" x="3278188" y="3213100"/>
          <p14:tracePt t="28017" x="3284538" y="3213100"/>
          <p14:tracePt t="28033" x="3298825" y="3213100"/>
          <p14:tracePt t="28041" x="3305175" y="3213100"/>
          <p14:tracePt t="28051" x="3317875" y="3219450"/>
          <p14:tracePt t="28051" x="3344863" y="3219450"/>
          <p14:tracePt t="28065" x="3370263" y="3219450"/>
          <p14:tracePt t="28082" x="3416300" y="3233738"/>
          <p14:tracePt t="28098" x="3468688" y="3240088"/>
          <p14:tracePt t="28115" x="3527425" y="3240088"/>
          <p14:tracePt t="28132" x="3586163" y="3240088"/>
          <p14:tracePt t="28148" x="3651250" y="3240088"/>
          <p14:tracePt t="28165" x="3683000" y="3240088"/>
          <p14:tracePt t="28182" x="3690938" y="3240088"/>
          <p14:tracePt t="28585" x="3683000" y="3240088"/>
          <p14:tracePt t="28593" x="3683000" y="3252788"/>
          <p14:tracePt t="28609" x="3676650" y="3259138"/>
          <p14:tracePt t="28618" x="3670300" y="3271838"/>
          <p14:tracePt t="28633" x="3663950" y="3284538"/>
          <p14:tracePt t="28649" x="3651250" y="3298825"/>
          <p14:tracePt t="28666" x="3644900" y="3311525"/>
          <p14:tracePt t="28682" x="3624263" y="3324225"/>
          <p14:tracePt t="28699" x="3611563" y="3324225"/>
          <p14:tracePt t="28716" x="3573463" y="3324225"/>
          <p14:tracePt t="28732" x="3506788" y="3284538"/>
          <p14:tracePt t="28749" x="3441700" y="3213100"/>
          <p14:tracePt t="28766" x="3441700" y="3148013"/>
          <p14:tracePt t="28782" x="3441700" y="3141663"/>
          <p14:tracePt t="29009" x="3448050" y="3141663"/>
          <p14:tracePt t="29019" x="3441700" y="3148013"/>
          <p14:tracePt t="29019" x="3429000" y="3154363"/>
          <p14:tracePt t="29033" x="3403600" y="3167063"/>
          <p14:tracePt t="29050" x="3389313" y="3154363"/>
          <p14:tracePt t="29067" x="3357563" y="3154363"/>
          <p14:tracePt t="29083" x="3311525" y="3154363"/>
          <p14:tracePt t="29100" x="3278188" y="3167063"/>
          <p14:tracePt t="29116" x="3246438" y="3181350"/>
          <p14:tracePt t="29133" x="3206750" y="3219450"/>
          <p14:tracePt t="29150" x="3175000" y="3271838"/>
          <p14:tracePt t="29166" x="3116263" y="3330575"/>
          <p14:tracePt t="29183" x="3070225" y="3376613"/>
          <p14:tracePt t="29200" x="3043238" y="3403600"/>
          <p14:tracePt t="29216" x="3036888" y="3429000"/>
          <p14:tracePt t="29233" x="3030538" y="3435350"/>
          <p14:tracePt t="29281" x="3030538" y="3441700"/>
          <p14:tracePt t="30681" x="3036888" y="3441700"/>
          <p14:tracePt t="30705" x="3043238" y="3441700"/>
          <p14:tracePt t="30721" x="3049588" y="3441700"/>
          <p14:tracePt t="30745" x="3049588" y="3435350"/>
          <p14:tracePt t="30753" x="3055938" y="3422650"/>
          <p14:tracePt t="30761" x="3070225" y="3403600"/>
          <p14:tracePt t="30769" x="3175000" y="3246438"/>
          <p14:tracePt t="30785" x="3194050" y="3194050"/>
          <p14:tracePt t="31025" x="3181350" y="3194050"/>
          <p14:tracePt t="31033" x="3167063" y="3194050"/>
          <p14:tracePt t="31041" x="3160713" y="3194050"/>
          <p14:tracePt t="31049" x="3154363" y="3194050"/>
          <p14:tracePt t="31069" x="3148013" y="3213100"/>
          <p14:tracePt t="31069" x="3141663" y="3233738"/>
          <p14:tracePt t="31113" x="3135313" y="3240088"/>
          <p14:tracePt t="31121" x="3128963" y="3240088"/>
          <p14:tracePt t="31137" x="3122613" y="3246438"/>
          <p14:tracePt t="31137" x="3122613" y="3252788"/>
          <p14:tracePt t="31152" x="3089275" y="3278188"/>
          <p14:tracePt t="31169" x="3063875" y="3311525"/>
          <p14:tracePt t="31186" x="3024188" y="3351213"/>
          <p14:tracePt t="31203" x="2965450" y="3416300"/>
          <p14:tracePt t="31219" x="2887663" y="3481388"/>
          <p14:tracePt t="31236" x="2801938" y="3552825"/>
          <p14:tracePt t="31253" x="2743200" y="3592513"/>
          <p14:tracePt t="31270" x="2665413" y="3663950"/>
          <p14:tracePt t="31286" x="2592388" y="3729038"/>
          <p14:tracePt t="31303" x="2501900" y="3802063"/>
          <p14:tracePt t="31319" x="2384425" y="3892550"/>
          <p14:tracePt t="31337" x="2233613" y="4003675"/>
          <p14:tracePt t="31353" x="2155825" y="4056063"/>
          <p14:tracePt t="31370" x="2057400" y="4102100"/>
          <p14:tracePt t="31386" x="1973263" y="4167188"/>
          <p14:tracePt t="31403" x="1906588" y="4213225"/>
          <p14:tracePt t="31420" x="1841500" y="4271963"/>
          <p14:tracePt t="31436" x="1782763" y="4297363"/>
          <p14:tracePt t="31453" x="1711325" y="4318000"/>
          <p14:tracePt t="31470" x="1646238" y="4318000"/>
          <p14:tracePt t="31486" x="1574800" y="4324350"/>
          <p14:tracePt t="31503" x="1535113" y="4330700"/>
          <p14:tracePt t="31520" x="1508125" y="4343400"/>
          <p14:tracePt t="31536" x="1470025" y="4349750"/>
          <p14:tracePt t="31553" x="1463675" y="4362450"/>
          <p14:tracePt t="31721" x="1470025" y="4362450"/>
          <p14:tracePt t="31737" x="1476375" y="4362450"/>
          <p14:tracePt t="31745" x="1482725" y="4362450"/>
          <p14:tracePt t="31745" x="1489075" y="4362450"/>
          <p14:tracePt t="31761" x="1508125" y="4362450"/>
          <p14:tracePt t="31769" x="1522413" y="4362450"/>
          <p14:tracePt t="31777" x="1560513" y="4368800"/>
          <p14:tracePt t="31787" x="1600200" y="4368800"/>
          <p14:tracePt t="31803" x="1658938" y="4368800"/>
          <p14:tracePt t="31820" x="1751013" y="4368800"/>
          <p14:tracePt t="31837" x="1862138" y="4376738"/>
          <p14:tracePt t="31854" x="1979613" y="4376738"/>
          <p14:tracePt t="31870" x="2090738" y="4376738"/>
          <p14:tracePt t="31887" x="2181225" y="4389438"/>
          <p14:tracePt t="31904" x="2273300" y="4389438"/>
          <p14:tracePt t="31920" x="2422525" y="4395788"/>
          <p14:tracePt t="31937" x="2527300" y="4395788"/>
          <p14:tracePt t="31954" x="2625725" y="4395788"/>
          <p14:tracePt t="31970" x="2730500" y="4402138"/>
          <p14:tracePt t="31987" x="2860675" y="4402138"/>
          <p14:tracePt t="32004" x="2990850" y="4402138"/>
          <p14:tracePt t="32020" x="3116263" y="4402138"/>
          <p14:tracePt t="32037" x="3213100" y="4408488"/>
          <p14:tracePt t="32054" x="3298825" y="4414838"/>
          <p14:tracePt t="32071" x="3382963" y="4414838"/>
          <p14:tracePt t="32087" x="3441700" y="4414838"/>
          <p14:tracePt t="32104" x="3540125" y="4414838"/>
          <p14:tracePt t="32121" x="3605213" y="4414838"/>
          <p14:tracePt t="32137" x="3683000" y="4414838"/>
          <p14:tracePt t="32154" x="3756025" y="4414838"/>
          <p14:tracePt t="32171" x="3821113" y="4414838"/>
          <p14:tracePt t="32187" x="3905250" y="4414838"/>
          <p14:tracePt t="32204" x="3984625" y="4414838"/>
          <p14:tracePt t="32221" x="4068763" y="4414838"/>
          <p14:tracePt t="32237" x="4160838" y="4414838"/>
          <p14:tracePt t="32254" x="4244975" y="4414838"/>
          <p14:tracePt t="32271" x="4343400" y="4414838"/>
          <p14:tracePt t="32288" x="4421188" y="4414838"/>
          <p14:tracePt t="32304" x="4546600" y="4414838"/>
          <p14:tracePt t="32321" x="4618038" y="4414838"/>
          <p14:tracePt t="32337" x="4695825" y="4414838"/>
          <p14:tracePt t="32354" x="4775200" y="4414838"/>
          <p14:tracePt t="32371" x="4826000" y="4414838"/>
          <p14:tracePt t="32388" x="4872038" y="4414838"/>
          <p14:tracePt t="32404" x="4911725" y="4414838"/>
          <p14:tracePt t="32421" x="4937125" y="4408488"/>
          <p14:tracePt t="32438" x="4964113" y="4402138"/>
          <p14:tracePt t="32454" x="4976813" y="4389438"/>
          <p14:tracePt t="32471" x="4989513" y="4376738"/>
          <p14:tracePt t="32488" x="5010150" y="4356100"/>
          <p14:tracePt t="32504" x="5041900" y="4310063"/>
          <p14:tracePt t="32521" x="5068888" y="4271963"/>
          <p14:tracePt t="32538" x="5075238" y="4232275"/>
          <p14:tracePt t="32555" x="5081588" y="4179888"/>
          <p14:tracePt t="32571" x="5081588" y="4127500"/>
          <p14:tracePt t="32588" x="5054600" y="4062413"/>
          <p14:tracePt t="32605" x="5010150" y="3997325"/>
          <p14:tracePt t="32621" x="4951413" y="3938588"/>
          <p14:tracePt t="32638" x="4878388" y="3873500"/>
          <p14:tracePt t="32655" x="4819650" y="3827463"/>
          <p14:tracePt t="32671" x="4722813" y="3781425"/>
          <p14:tracePt t="32688" x="4572000" y="3729038"/>
          <p14:tracePt t="32705" x="4473575" y="3729038"/>
          <p14:tracePt t="32721" x="4349750" y="3729038"/>
          <p14:tracePt t="32738" x="4232275" y="3729038"/>
          <p14:tracePt t="32755" x="4102100" y="3729038"/>
          <p14:tracePt t="32771" x="3970338" y="3729038"/>
          <p14:tracePt t="32788" x="3846513" y="3722688"/>
          <p14:tracePt t="32805" x="3735388" y="3722688"/>
          <p14:tracePt t="32822" x="3592513" y="3722688"/>
          <p14:tracePt t="32838" x="3454400" y="3722688"/>
          <p14:tracePt t="32855" x="3324225" y="3722688"/>
          <p14:tracePt t="32872" x="3213100" y="3722688"/>
          <p14:tracePt t="32888" x="3043238" y="3722688"/>
          <p14:tracePt t="32905" x="2938463" y="3722688"/>
          <p14:tracePt t="32922" x="2827338" y="3735388"/>
          <p14:tracePt t="32938" x="2709863" y="3756025"/>
          <p14:tracePt t="32955" x="2586038" y="3775075"/>
          <p14:tracePt t="32972" x="2501900" y="3808413"/>
          <p14:tracePt t="32988" x="2403475" y="3840163"/>
          <p14:tracePt t="33005" x="2325688" y="3873500"/>
          <p14:tracePt t="33022" x="2252663" y="3911600"/>
          <p14:tracePt t="33038" x="2181225" y="3944938"/>
          <p14:tracePt t="33055" x="2122488" y="3984625"/>
          <p14:tracePt t="33072" x="2051050" y="4030663"/>
          <p14:tracePt t="33089" x="2005013" y="4075113"/>
          <p14:tracePt t="33105" x="1965325" y="4114800"/>
          <p14:tracePt t="33122" x="1939925" y="4148138"/>
          <p14:tracePt t="33139" x="1920875" y="4173538"/>
          <p14:tracePt t="33155" x="1920875" y="4179888"/>
          <p14:tracePt t="33172" x="1912938" y="4192588"/>
          <p14:tracePt t="33189" x="1912938" y="4198938"/>
          <p14:tracePt t="33225" x="1912938" y="4206875"/>
          <p14:tracePt t="33241" x="1912938" y="4213225"/>
          <p14:tracePt t="33241" x="1912938" y="4219575"/>
          <p14:tracePt t="33255" x="1920875" y="4232275"/>
          <p14:tracePt t="33273" x="1920875" y="4238625"/>
          <p14:tracePt t="33289" x="1927225" y="4244975"/>
          <p14:tracePt t="33306" x="1939925" y="4259263"/>
          <p14:tracePt t="33322" x="1946275" y="4265613"/>
          <p14:tracePt t="33339" x="1965325" y="4278313"/>
          <p14:tracePt t="33356" x="1992313" y="4284663"/>
          <p14:tracePt t="33372" x="2011363" y="4291013"/>
          <p14:tracePt t="33389" x="2024063" y="4291013"/>
          <p14:tracePt t="33406" x="2032000" y="4291013"/>
          <p14:tracePt t="34305" x="2038350" y="4291013"/>
          <p14:tracePt t="34313" x="2044700" y="4297363"/>
          <p14:tracePt t="34329" x="2051050" y="4297363"/>
          <p14:tracePt t="34340" x="2051050" y="4303713"/>
          <p14:tracePt t="34358" x="2063750" y="4310063"/>
          <p14:tracePt t="34360" x="2070100" y="4324350"/>
          <p14:tracePt t="34374" x="2076450" y="4337050"/>
          <p14:tracePt t="34390" x="2082800" y="4362450"/>
          <p14:tracePt t="34407" x="2082800" y="4402138"/>
          <p14:tracePt t="34424" x="2090738" y="4513263"/>
          <p14:tracePt t="34441" x="2090738" y="4591050"/>
          <p14:tracePt t="34457" x="2090738" y="4683125"/>
          <p14:tracePt t="34474" x="2090738" y="4781550"/>
          <p14:tracePt t="34491" x="2097088" y="4865688"/>
          <p14:tracePt t="34507" x="2122488" y="4905375"/>
          <p14:tracePt t="34524" x="2149475" y="4951413"/>
          <p14:tracePt t="34541" x="2168525" y="4964113"/>
          <p14:tracePt t="34558" x="2208213" y="4970463"/>
          <p14:tracePt t="34574" x="2266950" y="4930775"/>
          <p14:tracePt t="34591" x="2298700" y="4878388"/>
          <p14:tracePt t="34607" x="2305050" y="4865688"/>
          <p14:tracePt t="34849" x="2298700" y="4865688"/>
          <p14:tracePt t="34865" x="2292350" y="4872038"/>
          <p14:tracePt t="34872" x="2292350" y="4884738"/>
          <p14:tracePt t="34881" x="2273300" y="4911725"/>
          <p14:tracePt t="34891" x="2252663" y="4918075"/>
          <p14:tracePt t="34908" x="2246313" y="4924425"/>
          <p14:tracePt t="34925" x="2233613" y="4937125"/>
          <p14:tracePt t="34941" x="2201863" y="4964113"/>
          <p14:tracePt t="34958" x="2174875" y="4970463"/>
          <p14:tracePt t="34975" x="2141538" y="4995863"/>
          <p14:tracePt t="34991" x="2116138" y="5010150"/>
          <p14:tracePt t="35008" x="2097088" y="5016500"/>
          <p14:tracePt t="35025" x="2082800" y="5022850"/>
          <p14:tracePt t="35041" x="2076450" y="5035550"/>
          <p14:tracePt t="35058" x="2076450" y="5048250"/>
          <p14:tracePt t="35075" x="2090738" y="5068888"/>
          <p14:tracePt t="35091" x="2116138" y="5087938"/>
          <p14:tracePt t="35108" x="2174875" y="5100638"/>
          <p14:tracePt t="35125" x="2233613" y="5106988"/>
          <p14:tracePt t="35141" x="2292350" y="5113338"/>
          <p14:tracePt t="35159" x="2338388" y="5121275"/>
          <p14:tracePt t="35175" x="2384425" y="5121275"/>
          <p14:tracePt t="35192" x="2430463" y="5127625"/>
          <p14:tracePt t="35208" x="2527300" y="5133975"/>
          <p14:tracePt t="35225" x="2606675" y="5133975"/>
          <p14:tracePt t="35242" x="2703513" y="5133975"/>
          <p14:tracePt t="35258" x="2782888" y="5133975"/>
          <p14:tracePt t="35275" x="2854325" y="5133975"/>
          <p14:tracePt t="35292" x="2906713" y="5121275"/>
          <p14:tracePt t="35308" x="2925763" y="5094288"/>
          <p14:tracePt t="35325" x="2925763" y="5068888"/>
          <p14:tracePt t="35342" x="2919413" y="5016500"/>
          <p14:tracePt t="35359" x="2906713" y="4964113"/>
          <p14:tracePt t="35375" x="2879725" y="4911725"/>
          <p14:tracePt t="35392" x="2782888" y="4813300"/>
          <p14:tracePt t="35408" x="2703513" y="4748213"/>
          <p14:tracePt t="35425" x="2573338" y="4670425"/>
          <p14:tracePt t="35442" x="2436813" y="4605338"/>
          <p14:tracePt t="35459" x="2292350" y="4572000"/>
          <p14:tracePt t="35475" x="2214563" y="4572000"/>
          <p14:tracePt t="35492" x="2090738" y="4572000"/>
          <p14:tracePt t="35509" x="1958975" y="4565650"/>
          <p14:tracePt t="35525" x="1868488" y="4565650"/>
          <p14:tracePt t="35542" x="1770063" y="4565650"/>
          <p14:tracePt t="35559" x="1677988" y="4572000"/>
          <p14:tracePt t="35575" x="1600200" y="4597400"/>
          <p14:tracePt t="35592" x="1516063" y="4649788"/>
          <p14:tracePt t="35609" x="1443038" y="4676775"/>
          <p14:tracePt t="35626" x="1404938" y="4729163"/>
          <p14:tracePt t="35642" x="1365250" y="4767263"/>
          <p14:tracePt t="35659" x="1346200" y="4794250"/>
          <p14:tracePt t="35676" x="1325563" y="4833938"/>
          <p14:tracePt t="35692" x="1273175" y="4872038"/>
          <p14:tracePt t="35709" x="1260475" y="4905375"/>
          <p14:tracePt t="35726" x="1254125" y="4945063"/>
          <p14:tracePt t="35742" x="1266825" y="4976813"/>
          <p14:tracePt t="35759" x="1300163" y="5010150"/>
          <p14:tracePt t="35776" x="1390650" y="5035550"/>
          <p14:tracePt t="35776" x="1430338" y="5054600"/>
          <p14:tracePt t="35792" x="1501775" y="5087938"/>
          <p14:tracePt t="35809" x="1593850" y="5121275"/>
          <p14:tracePt t="35826" x="1692275" y="5133975"/>
          <p14:tracePt t="35842" x="1789113" y="5140325"/>
          <p14:tracePt t="35859" x="1881188" y="5140325"/>
          <p14:tracePt t="35876" x="1979613" y="5140325"/>
          <p14:tracePt t="35893" x="2070100" y="5140325"/>
          <p14:tracePt t="35909" x="2149475" y="5140325"/>
          <p14:tracePt t="35926" x="2187575" y="5140325"/>
          <p14:tracePt t="36528" x="2193925" y="5140325"/>
          <p14:tracePt t="36544" x="2201863" y="5140325"/>
          <p14:tracePt t="36552" x="2208213" y="5140325"/>
          <p14:tracePt t="36560" x="2220913" y="5140325"/>
          <p14:tracePt t="36568" x="2260600" y="5140325"/>
          <p14:tracePt t="36577" x="2338388" y="5140325"/>
          <p14:tracePt t="36594" x="2409825" y="5140325"/>
          <p14:tracePt t="36610" x="2489200" y="5140325"/>
          <p14:tracePt t="36627" x="2560638" y="5140325"/>
          <p14:tracePt t="36644" x="2613025" y="5140325"/>
          <p14:tracePt t="36660" x="2684463" y="5140325"/>
          <p14:tracePt t="36677" x="2749550" y="5146675"/>
          <p14:tracePt t="36694" x="2841625" y="5159375"/>
          <p14:tracePt t="36710" x="2946400" y="5159375"/>
          <p14:tracePt t="36727" x="3030538" y="5159375"/>
          <p14:tracePt t="36744" x="3187700" y="5159375"/>
          <p14:tracePt t="36761" x="3292475" y="5159375"/>
          <p14:tracePt t="36777" x="3389313" y="5159375"/>
          <p14:tracePt t="36794" x="3475038" y="5159375"/>
          <p14:tracePt t="36812" x="3546475" y="5159375"/>
          <p14:tracePt t="36827" x="3605213" y="5159375"/>
          <p14:tracePt t="36845" x="3651250" y="5159375"/>
          <p14:tracePt t="36862" x="3663950" y="5153025"/>
          <p14:tracePt t="36878" x="3670300" y="5153025"/>
          <p14:tracePt t="37473" x="3670300" y="5146675"/>
          <p14:tracePt t="37481" x="3683000" y="5127625"/>
          <p14:tracePt t="37496" x="3683000" y="5094288"/>
          <p14:tracePt t="37496" x="3697288" y="5022850"/>
          <p14:tracePt t="37513" x="3709988" y="4852988"/>
          <p14:tracePt t="37530" x="3722688" y="4729163"/>
          <p14:tracePt t="37547" x="3722688" y="4578350"/>
          <p14:tracePt t="37563" x="3722688" y="4389438"/>
          <p14:tracePt t="37579" x="3703638" y="4225925"/>
          <p14:tracePt t="37596" x="3697288" y="4095750"/>
          <p14:tracePt t="37613" x="3676650" y="3951288"/>
          <p14:tracePt t="37629" x="3644900" y="3846513"/>
          <p14:tracePt t="37646" x="3598863" y="3729038"/>
          <p14:tracePt t="37663" x="3552825" y="3624263"/>
          <p14:tracePt t="37680" x="3487738" y="3527425"/>
          <p14:tracePt t="37696" x="3409950" y="3448050"/>
          <p14:tracePt t="37713" x="3292475" y="3317875"/>
          <p14:tracePt t="37730" x="3240088" y="3265488"/>
          <p14:tracePt t="37746" x="3200400" y="3225800"/>
          <p14:tracePt t="37763" x="3175000" y="3181350"/>
          <p14:tracePt t="37780" x="3141663" y="3128963"/>
          <p14:tracePt t="37796" x="3116263" y="3076575"/>
          <p14:tracePt t="37813" x="3076575" y="3017838"/>
          <p14:tracePt t="37830" x="3049588" y="2952750"/>
          <p14:tracePt t="37846" x="3030538" y="2879725"/>
          <p14:tracePt t="37863" x="3005138" y="2801938"/>
          <p14:tracePt t="37880" x="2971800" y="2730500"/>
          <p14:tracePt t="37896" x="2938463" y="2659063"/>
          <p14:tracePt t="37913" x="2906713" y="2579688"/>
          <p14:tracePt t="37930" x="2900363" y="2547938"/>
          <p14:tracePt t="37946" x="2900363" y="2533650"/>
          <p14:tracePt t="37963" x="2894013" y="2514600"/>
          <p14:tracePt t="37980" x="2887663" y="2501900"/>
          <p14:tracePt t="37997" x="2879725" y="2489200"/>
          <p14:tracePt t="38013" x="2873375" y="2468563"/>
          <p14:tracePt t="38049" x="2873375" y="2462213"/>
          <p14:tracePt t="38057" x="2873375" y="2455863"/>
          <p14:tracePt t="38217" x="2867025" y="2455863"/>
          <p14:tracePt t="39089" x="2873375" y="2455863"/>
          <p14:tracePt t="39097" x="2873375" y="2462213"/>
          <p14:tracePt t="39105" x="2906713" y="2481263"/>
          <p14:tracePt t="39115" x="2938463" y="2508250"/>
          <p14:tracePt t="39132" x="2978150" y="2533650"/>
          <p14:tracePt t="39148" x="3024188" y="2573338"/>
          <p14:tracePt t="39165" x="3070225" y="2613025"/>
          <p14:tracePt t="39182" x="3128963" y="2665413"/>
          <p14:tracePt t="39198" x="3181350" y="2709863"/>
          <p14:tracePt t="39215" x="3246438" y="2782888"/>
          <p14:tracePt t="39232" x="3311525" y="2860675"/>
          <p14:tracePt t="39248" x="3403600" y="3024188"/>
          <p14:tracePt t="39266" x="3481388" y="3160713"/>
          <p14:tracePt t="39282" x="3573463" y="3311525"/>
          <p14:tracePt t="39298" x="3644900" y="3481388"/>
          <p14:tracePt t="39315" x="3756025" y="3670300"/>
          <p14:tracePt t="39332" x="3833813" y="3860800"/>
          <p14:tracePt t="39349" x="3892550" y="4003675"/>
          <p14:tracePt t="39365" x="3932238" y="4121150"/>
          <p14:tracePt t="39382" x="3957638" y="4225925"/>
          <p14:tracePt t="39398" x="3978275" y="4330700"/>
          <p14:tracePt t="39415" x="3978275" y="4435475"/>
          <p14:tracePt t="39432" x="3978275" y="4546600"/>
          <p14:tracePt t="39449" x="3963988" y="4729163"/>
          <p14:tracePt t="39465" x="3963988" y="4846638"/>
          <p14:tracePt t="39482" x="3963988" y="4924425"/>
          <p14:tracePt t="39499" x="3957638" y="5003800"/>
          <p14:tracePt t="39515" x="3944938" y="5087938"/>
          <p14:tracePt t="39532" x="3944938" y="5165725"/>
          <p14:tracePt t="39549" x="3938588" y="5245100"/>
          <p14:tracePt t="39565" x="3925888" y="5335588"/>
          <p14:tracePt t="39582" x="3898900" y="5402263"/>
          <p14:tracePt t="39599" x="3879850" y="5440363"/>
          <p14:tracePt t="39616" x="3852863" y="5480050"/>
          <p14:tracePt t="39632" x="3840163" y="5505450"/>
          <p14:tracePt t="39649" x="3827463" y="5532438"/>
          <p14:tracePt t="39721" x="3827463" y="5526088"/>
          <p14:tracePt t="39729" x="3827463" y="5519738"/>
          <p14:tracePt t="39737" x="3808413" y="5499100"/>
          <p14:tracePt t="39749" x="3781425" y="5453063"/>
          <p14:tracePt t="39766" x="3768725" y="5414963"/>
          <p14:tracePt t="39782" x="3756025" y="5381625"/>
          <p14:tracePt t="39799" x="3735388" y="5349875"/>
          <p14:tracePt t="39816" x="3722688" y="5303838"/>
          <p14:tracePt t="39832" x="3683000" y="5251450"/>
          <p14:tracePt t="39849" x="3651250" y="5211763"/>
          <p14:tracePt t="39867" x="3632200" y="5186363"/>
          <p14:tracePt t="39883" x="3624263" y="5165725"/>
          <p14:tracePt t="40098" x="3632200" y="5165725"/>
          <p14:tracePt t="40114" x="3651250" y="5165725"/>
          <p14:tracePt t="40122" x="3663950" y="5165725"/>
          <p14:tracePt t="40130" x="3697288" y="5165725"/>
          <p14:tracePt t="40137" x="3768725" y="5165725"/>
          <p14:tracePt t="40151" x="3846513" y="5165725"/>
          <p14:tracePt t="40167" x="3944938" y="5165725"/>
          <p14:tracePt t="40184" x="4043363" y="5165725"/>
          <p14:tracePt t="40201" x="4133850" y="5165725"/>
          <p14:tracePt t="40218" x="4238625" y="5165725"/>
          <p14:tracePt t="40234" x="4383088" y="5165725"/>
          <p14:tracePt t="40251" x="4479925" y="5165725"/>
          <p14:tracePt t="40268" x="4552950" y="5165725"/>
          <p14:tracePt t="40284" x="4618038" y="5165725"/>
          <p14:tracePt t="40301" x="4683125" y="5165725"/>
          <p14:tracePt t="40317" x="4735513" y="5165725"/>
          <p14:tracePt t="40334" x="4800600" y="5165725"/>
          <p14:tracePt t="40351" x="4846638" y="5165725"/>
          <p14:tracePt t="40368" x="4899025" y="5165725"/>
          <p14:tracePt t="40384" x="4930775" y="5165725"/>
          <p14:tracePt t="40401" x="4964113" y="5165725"/>
          <p14:tracePt t="40418" x="4976813" y="5159375"/>
          <p14:tracePt t="40754" x="4989513" y="5159375"/>
          <p14:tracePt t="40762" x="5003800" y="5159375"/>
          <p14:tracePt t="40770" x="5029200" y="5159375"/>
          <p14:tracePt t="40785" x="5048250" y="5153025"/>
          <p14:tracePt t="40786" x="5113338" y="5146675"/>
          <p14:tracePt t="40802" x="5218113" y="5113338"/>
          <p14:tracePt t="40818" x="5297488" y="5081588"/>
          <p14:tracePt t="40835" x="5329238" y="5048250"/>
          <p14:tracePt t="40852" x="5375275" y="5003800"/>
          <p14:tracePt t="40868" x="5394325" y="4976813"/>
          <p14:tracePt t="40885" x="5402263" y="4937125"/>
          <p14:tracePt t="40902" x="5394325" y="4905375"/>
          <p14:tracePt t="40918" x="5387975" y="4865688"/>
          <p14:tracePt t="40935" x="5362575" y="4833938"/>
          <p14:tracePt t="40952" x="5329238" y="4794250"/>
          <p14:tracePt t="40968" x="5276850" y="4748213"/>
          <p14:tracePt t="40985" x="5205413" y="4708525"/>
          <p14:tracePt t="41002" x="5054600" y="4611688"/>
          <p14:tracePt t="41019" x="4945063" y="4559300"/>
          <p14:tracePt t="41035" x="4819650" y="4532313"/>
          <p14:tracePt t="41052" x="4702175" y="4532313"/>
          <p14:tracePt t="41069" x="4572000" y="4532313"/>
          <p14:tracePt t="41085" x="4441825" y="4532313"/>
          <p14:tracePt t="41102" x="4310063" y="4538663"/>
          <p14:tracePt t="41119" x="4186238" y="4572000"/>
          <p14:tracePt t="41135" x="4102100" y="4605338"/>
          <p14:tracePt t="41152" x="4016375" y="4656138"/>
          <p14:tracePt t="41169" x="3957638" y="4689475"/>
          <p14:tracePt t="41185" x="3892550" y="4735513"/>
          <p14:tracePt t="41202" x="3802063" y="4840288"/>
          <p14:tracePt t="41219" x="3729038" y="4918075"/>
          <p14:tracePt t="41236" x="3683000" y="4995863"/>
          <p14:tracePt t="41252" x="3676650" y="5068888"/>
          <p14:tracePt t="41269" x="3683000" y="5121275"/>
          <p14:tracePt t="41286" x="3735388" y="5165725"/>
          <p14:tracePt t="41302" x="3802063" y="5199063"/>
          <p14:tracePt t="41319" x="3892550" y="5205413"/>
          <p14:tracePt t="41336" x="4010025" y="5205413"/>
          <p14:tracePt t="41352" x="4160838" y="5205413"/>
          <p14:tracePt t="41369" x="4330700" y="5205413"/>
          <p14:tracePt t="41386" x="4559300" y="5205413"/>
          <p14:tracePt t="41402" x="4702175" y="5211763"/>
          <p14:tracePt t="41419" x="4819650" y="5211763"/>
          <p14:tracePt t="41436" x="4911725" y="5211763"/>
          <p14:tracePt t="41452" x="4995863" y="5211763"/>
          <p14:tracePt t="41469" x="5054600" y="5211763"/>
          <p14:tracePt t="41486" x="5106988" y="5211763"/>
          <p14:tracePt t="41502" x="5159375" y="5211763"/>
          <p14:tracePt t="41519" x="5205413" y="5211763"/>
          <p14:tracePt t="41536" x="5251450" y="5205413"/>
          <p14:tracePt t="41553" x="5303838" y="5199063"/>
          <p14:tracePt t="41569" x="5362575" y="5192713"/>
          <p14:tracePt t="41586" x="5440363" y="5192713"/>
          <p14:tracePt t="41603" x="5492750" y="5192713"/>
          <p14:tracePt t="41619" x="5532438" y="5186363"/>
          <p14:tracePt t="41636" x="5570538" y="5180013"/>
          <p14:tracePt t="41653" x="5578475" y="5173663"/>
          <p14:tracePt t="41786" x="5584825" y="5165725"/>
          <p14:tracePt t="41794" x="5603875" y="5165725"/>
          <p14:tracePt t="41802" x="5616575" y="5165725"/>
          <p14:tracePt t="41810" x="5649913" y="5165725"/>
          <p14:tracePt t="41820" x="5715000" y="5165725"/>
          <p14:tracePt t="41836" x="5799138" y="5165725"/>
          <p14:tracePt t="41853" x="5897563" y="5159375"/>
          <p14:tracePt t="41870" x="5989638" y="5159375"/>
          <p14:tracePt t="41886" x="6067425" y="5159375"/>
          <p14:tracePt t="41903" x="6146800" y="5159375"/>
          <p14:tracePt t="41920" x="6197600" y="5159375"/>
          <p14:tracePt t="41936" x="6249988" y="5159375"/>
          <p14:tracePt t="41953" x="6296025" y="5159375"/>
          <p14:tracePt t="41970" x="6413500" y="5159375"/>
          <p14:tracePt t="41987" x="6492875" y="5159375"/>
          <p14:tracePt t="42003" x="6564313" y="5159375"/>
          <p14:tracePt t="42020" x="6616700" y="5159375"/>
          <p14:tracePt t="42037" x="6662738" y="5159375"/>
          <p14:tracePt t="42053" x="6681788" y="5159375"/>
          <p14:tracePt t="42070" x="6688138" y="5159375"/>
          <p14:tracePt t="42146" x="6681788" y="5159375"/>
          <p14:tracePt t="42154" x="6675438" y="5159375"/>
          <p14:tracePt t="42162" x="6669088" y="5159375"/>
          <p14:tracePt t="42170" x="6654800" y="5159375"/>
          <p14:tracePt t="42178" x="6596063" y="5159375"/>
          <p14:tracePt t="42187" x="6511925" y="5159375"/>
          <p14:tracePt t="42203" x="6419850" y="5159375"/>
          <p14:tracePt t="42220" x="6323013" y="5159375"/>
          <p14:tracePt t="42237" x="6237288" y="5159375"/>
          <p14:tracePt t="42254" x="6165850" y="5159375"/>
          <p14:tracePt t="42271" x="6132513" y="5159375"/>
          <p14:tracePt t="42362" x="6138863" y="5159375"/>
          <p14:tracePt t="42370" x="6153150" y="5159375"/>
          <p14:tracePt t="42378" x="6205538" y="5146675"/>
          <p14:tracePt t="42387" x="6296025" y="5146675"/>
          <p14:tracePt t="42404" x="6426200" y="5146675"/>
          <p14:tracePt t="42421" x="6589713" y="5146675"/>
          <p14:tracePt t="42437" x="6727825" y="5146675"/>
          <p14:tracePt t="42454" x="6864350" y="5146675"/>
          <p14:tracePt t="42470" x="6981825" y="5146675"/>
          <p14:tracePt t="42487" x="7061200" y="5146675"/>
          <p14:tracePt t="42504" x="7092950" y="5146675"/>
          <p14:tracePt t="43074" x="7086600" y="5146675"/>
          <p14:tracePt t="43098" x="7080250" y="5146675"/>
          <p14:tracePt t="43130" x="7073900" y="5146675"/>
          <p14:tracePt t="43138" x="7067550" y="5146675"/>
          <p14:tracePt t="43146" x="7061200" y="5146675"/>
          <p14:tracePt t="43155" x="7040563" y="5153025"/>
          <p14:tracePt t="43162" x="7008813" y="5153025"/>
          <p14:tracePt t="43173" x="6969125" y="5159375"/>
          <p14:tracePt t="43188" x="6929438" y="5159375"/>
          <p14:tracePt t="43205" x="6877050" y="5159375"/>
          <p14:tracePt t="43222" x="6845300" y="5159375"/>
          <p14:tracePt t="43238" x="6832600" y="5159375"/>
          <p14:tracePt t="43410" x="6838950" y="5159375"/>
          <p14:tracePt t="43420" x="6858000" y="5159375"/>
          <p14:tracePt t="43426" x="6883400" y="5159375"/>
          <p14:tracePt t="43439" x="6916738" y="5159375"/>
          <p14:tracePt t="43439" x="6975475" y="5159375"/>
          <p14:tracePt t="43455" x="7046913" y="5159375"/>
          <p14:tracePt t="43472" x="7092950" y="5159375"/>
          <p14:tracePt t="43489" x="7112000" y="5159375"/>
          <p14:tracePt t="44402" x="7112000" y="5153025"/>
          <p14:tracePt t="44410" x="7112000" y="5140325"/>
          <p14:tracePt t="44418" x="7112000" y="5133975"/>
          <p14:tracePt t="44426" x="7112000" y="5113338"/>
          <p14:tracePt t="44440" x="7080250" y="5062538"/>
          <p14:tracePt t="44457" x="7034213" y="5016500"/>
          <p14:tracePt t="44473" x="6929438" y="4951413"/>
          <p14:tracePt t="44490" x="6805613" y="4892675"/>
          <p14:tracePt t="44507" x="6642100" y="4846638"/>
          <p14:tracePt t="44523" x="6453188" y="4775200"/>
          <p14:tracePt t="44540" x="6153150" y="4695825"/>
          <p14:tracePt t="44557" x="5807075" y="4572000"/>
          <p14:tracePt t="44574" x="5461000" y="4487863"/>
          <p14:tracePt t="44590" x="5133975" y="4479925"/>
          <p14:tracePt t="44607" x="4859338" y="4487863"/>
          <p14:tracePt t="44624" x="4683125" y="4467225"/>
          <p14:tracePt t="44640" x="4427538" y="4441825"/>
          <p14:tracePt t="44657" x="4108450" y="4395788"/>
          <p14:tracePt t="44674" x="3657600" y="4383088"/>
          <p14:tracePt t="44690" x="3494088" y="4383088"/>
          <p14:tracePt t="44707" x="3311525" y="4383088"/>
          <p14:tracePt t="44724" x="3141663" y="4389438"/>
          <p14:tracePt t="44740" x="2984500" y="4402138"/>
          <p14:tracePt t="44757" x="2847975" y="4435475"/>
          <p14:tracePt t="44774" x="2755900" y="4479925"/>
          <p14:tracePt t="44791" x="2690813" y="4552950"/>
          <p14:tracePt t="44807" x="2625725" y="4611688"/>
          <p14:tracePt t="44824" x="2554288" y="4676775"/>
          <p14:tracePt t="44840" x="2495550" y="4748213"/>
          <p14:tracePt t="44857" x="2422525" y="4833938"/>
          <p14:tracePt t="44874" x="2397125" y="4878388"/>
          <p14:tracePt t="44891" x="2390775" y="4918075"/>
          <p14:tracePt t="44907" x="2384425" y="4937125"/>
          <p14:tracePt t="45002" x="2378075" y="4930775"/>
          <p14:tracePt t="45034" x="2384425" y="4930775"/>
          <p14:tracePt t="45066" x="2384425" y="4924425"/>
          <p14:tracePt t="45146" x="2390775" y="4918075"/>
          <p14:tracePt t="45314" x="2397125" y="4918075"/>
          <p14:tracePt t="45930" x="2403475" y="4930775"/>
          <p14:tracePt t="45938" x="2416175" y="4945063"/>
          <p14:tracePt t="45946" x="2422525" y="4957763"/>
          <p14:tracePt t="45946" x="2436813" y="4970463"/>
          <p14:tracePt t="45959" x="2462213" y="4989513"/>
          <p14:tracePt t="45975" x="2501900" y="5022850"/>
          <p14:tracePt t="45992" x="2547938" y="5035550"/>
          <p14:tracePt t="46010" x="2644775" y="5035550"/>
          <p14:tracePt t="46027" x="2743200" y="5035550"/>
          <p14:tracePt t="46043" x="2835275" y="4989513"/>
          <p14:tracePt t="46059" x="2925763" y="4911725"/>
          <p14:tracePt t="46076" x="2984500" y="4840288"/>
          <p14:tracePt t="46092" x="2997200" y="4748213"/>
          <p14:tracePt t="46109" x="2984500" y="4670425"/>
          <p14:tracePt t="46126" x="2946400" y="4597400"/>
          <p14:tracePt t="46142" x="2879725" y="4546600"/>
          <p14:tracePt t="46159" x="2820988" y="4519613"/>
          <p14:tracePt t="46176" x="2768600" y="4500563"/>
          <p14:tracePt t="46192" x="2697163" y="4494213"/>
          <p14:tracePt t="46209" x="2566988" y="4494213"/>
          <p14:tracePt t="46226" x="2468563" y="4513263"/>
          <p14:tracePt t="46243" x="2397125" y="4546600"/>
          <p14:tracePt t="46259" x="2325688" y="4611688"/>
          <p14:tracePt t="46276" x="2266950" y="4676775"/>
          <p14:tracePt t="46293" x="2201863" y="4748213"/>
          <p14:tracePt t="46310" x="2168525" y="4826000"/>
          <p14:tracePt t="46326" x="2162175" y="4892675"/>
          <p14:tracePt t="46343" x="2162175" y="4930775"/>
          <p14:tracePt t="46359" x="2208213" y="4970463"/>
          <p14:tracePt t="46376" x="2266950" y="5010150"/>
          <p14:tracePt t="46393" x="2370138" y="5016500"/>
          <p14:tracePt t="46409" x="2527300" y="5016500"/>
          <p14:tracePt t="46426" x="2651125" y="5003800"/>
          <p14:tracePt t="46443" x="2755900" y="5003800"/>
          <p14:tracePt t="46459" x="2835275" y="4995863"/>
          <p14:tracePt t="46476" x="2879725" y="4951413"/>
          <p14:tracePt t="46493" x="2900363" y="4924425"/>
          <p14:tracePt t="46510" x="2906713" y="4905375"/>
          <p14:tracePt t="46526" x="2906713" y="4892675"/>
          <p14:tracePt t="46543" x="2894013" y="4878388"/>
          <p14:tracePt t="46560" x="2887663" y="4865688"/>
          <p14:tracePt t="46576" x="2873375" y="4852988"/>
          <p14:tracePt t="46593" x="2841625" y="4833938"/>
          <p14:tracePt t="46593" x="2820988" y="4819650"/>
          <p14:tracePt t="46610" x="2795588" y="4806950"/>
          <p14:tracePt t="46626" x="2768600" y="4806950"/>
          <p14:tracePt t="46643" x="2743200" y="4806950"/>
          <p14:tracePt t="46660" x="2717800" y="4806950"/>
          <p14:tracePt t="46677" x="2703513" y="4806950"/>
          <p14:tracePt t="46693" x="2690813" y="4819650"/>
          <p14:tracePt t="46710" x="2665413" y="4840288"/>
          <p14:tracePt t="46726" x="2644775" y="4872038"/>
          <p14:tracePt t="46743" x="2619375" y="4905375"/>
          <p14:tracePt t="46760" x="2592388" y="4964113"/>
          <p14:tracePt t="46777" x="2586038" y="5010150"/>
          <p14:tracePt t="46793" x="2586038" y="5062538"/>
          <p14:tracePt t="46810" x="2606675" y="5094288"/>
          <p14:tracePt t="46827" x="2619375" y="5121275"/>
          <p14:tracePt t="46843" x="2684463" y="5140325"/>
          <p14:tracePt t="46860" x="2730500" y="5146675"/>
          <p14:tracePt t="46877" x="2776538" y="5146675"/>
          <p14:tracePt t="46893" x="2820988" y="5146675"/>
          <p14:tracePt t="46910" x="2841625" y="5127625"/>
          <p14:tracePt t="46927" x="2860675" y="5127625"/>
          <p14:tracePt t="46944" x="2867025" y="5121275"/>
          <p14:tracePt t="47010" x="2860675" y="5121275"/>
          <p14:tracePt t="47026" x="2854325" y="5121275"/>
          <p14:tracePt t="47042" x="2847975" y="5121275"/>
          <p14:tracePt t="47058" x="2841625" y="5121275"/>
          <p14:tracePt t="47074" x="2835275" y="5121275"/>
          <p14:tracePt t="47091" x="2827338" y="5121275"/>
          <p14:tracePt t="47210" x="2820988" y="5121275"/>
          <p14:tracePt t="47226" x="2808288" y="5121275"/>
          <p14:tracePt t="47234" x="2801938" y="5121275"/>
          <p14:tracePt t="47242" x="2789238" y="5121275"/>
          <p14:tracePt t="47261" x="2749550" y="5121275"/>
          <p14:tracePt t="47265" x="2717800" y="5121275"/>
          <p14:tracePt t="47278" x="2678113" y="5121275"/>
          <p14:tracePt t="47294" x="2632075" y="5121275"/>
          <p14:tracePt t="47311" x="2586038" y="5121275"/>
          <p14:tracePt t="47328" x="2566988" y="5127625"/>
          <p14:tracePt t="47344" x="2547938" y="5133975"/>
          <p14:tracePt t="47361" x="2527300" y="5133975"/>
          <p14:tracePt t="47378" x="2481263" y="5133975"/>
          <p14:tracePt t="47395" x="2449513" y="5133975"/>
          <p14:tracePt t="47411" x="2422525" y="5133975"/>
          <p14:tracePt t="47427" x="2416175" y="5133975"/>
          <p14:tracePt t="47562" x="2422525" y="5133975"/>
          <p14:tracePt t="47570" x="2422525" y="5127625"/>
          <p14:tracePt t="47578" x="2430463" y="5127625"/>
          <p14:tracePt t="47594" x="2436813" y="5127625"/>
          <p14:tracePt t="49058" x="2436813" y="5133975"/>
          <p14:tracePt t="49074" x="2443163" y="5133975"/>
          <p14:tracePt t="49082" x="2449513" y="5140325"/>
          <p14:tracePt t="49082" x="2449513" y="5146675"/>
          <p14:tracePt t="49097" x="2481263" y="5180013"/>
          <p14:tracePt t="49113" x="2547938" y="5232400"/>
          <p14:tracePt t="49130" x="2586038" y="5251450"/>
          <p14:tracePt t="49147" x="2625725" y="5264150"/>
          <p14:tracePt t="49163" x="2684463" y="5303838"/>
          <p14:tracePt t="49180" x="2801938" y="5341938"/>
          <p14:tracePt t="49197" x="2887663" y="5362575"/>
          <p14:tracePt t="49213" x="3005138" y="5387975"/>
          <p14:tracePt t="49230" x="3135313" y="5402263"/>
          <p14:tracePt t="49247" x="3259138" y="5402263"/>
          <p14:tracePt t="49264" x="3403600" y="5402263"/>
          <p14:tracePt t="49280" x="3540125" y="5402263"/>
          <p14:tracePt t="49297" x="3632200" y="5408613"/>
          <p14:tracePt t="49297" x="3676650" y="5408613"/>
          <p14:tracePt t="49314" x="3709988" y="5408613"/>
          <p14:tracePt t="49330" x="3716338" y="5408613"/>
          <p14:tracePt t="49458" x="3722688" y="5408613"/>
          <p14:tracePt t="49562" x="3716338" y="5408613"/>
          <p14:tracePt t="49570" x="3709988" y="5402263"/>
          <p14:tracePt t="49581" x="3697288" y="5394325"/>
          <p14:tracePt t="49581" x="3657600" y="5394325"/>
          <p14:tracePt t="49597" x="3617913" y="5387975"/>
          <p14:tracePt t="49614" x="3573463" y="5387975"/>
          <p14:tracePt t="49631" x="3475038" y="5375275"/>
          <p14:tracePt t="49647" x="3351213" y="5356225"/>
          <p14:tracePt t="49664" x="3219450" y="5322888"/>
          <p14:tracePt t="49681" x="3101975" y="5303838"/>
          <p14:tracePt t="49697" x="2925763" y="5264150"/>
          <p14:tracePt t="49714" x="2841625" y="5257800"/>
          <p14:tracePt t="49731" x="2789238" y="5232400"/>
          <p14:tracePt t="49748" x="2768600" y="5232400"/>
          <p14:tracePt t="49786" x="2768600" y="5224463"/>
          <p14:tracePt t="49794" x="2762250" y="5224463"/>
          <p14:tracePt t="49802" x="2762250" y="5205413"/>
          <p14:tracePt t="49814" x="2762250" y="5199063"/>
          <p14:tracePt t="49831" x="2755900" y="5180013"/>
          <p14:tracePt t="49848" x="2755900" y="5153025"/>
          <p14:tracePt t="49864" x="2755900" y="5121275"/>
          <p14:tracePt t="49881" x="2755900" y="5075238"/>
          <p14:tracePt t="49898" x="2755900" y="5068888"/>
          <p14:tracePt t="50010" x="2755900" y="5075238"/>
          <p14:tracePt t="50018" x="2768600" y="5100638"/>
          <p14:tracePt t="50026" x="2782888" y="5121275"/>
          <p14:tracePt t="50034" x="2801938" y="5133975"/>
          <p14:tracePt t="50037" x="2820988" y="5165725"/>
          <p14:tracePt t="50048" x="2854325" y="5199063"/>
          <p14:tracePt t="50065" x="2932113" y="5257800"/>
          <p14:tracePt t="50081" x="3101975" y="5303838"/>
          <p14:tracePt t="50098" x="3181350" y="5322888"/>
          <p14:tracePt t="50115" x="3246438" y="5341938"/>
          <p14:tracePt t="50131" x="3324225" y="5362575"/>
          <p14:tracePt t="50149" x="3389313" y="5362575"/>
          <p14:tracePt t="50166" x="3429000" y="5362575"/>
          <p14:tracePt t="50182" x="3435350" y="5362575"/>
          <p14:tracePt t="50198" x="3441700" y="5362575"/>
          <p14:tracePt t="50215" x="3441700" y="5349875"/>
          <p14:tracePt t="50231" x="3435350" y="5349875"/>
          <p14:tracePt t="50248" x="3429000" y="5349875"/>
          <p14:tracePt t="50265" x="3422650" y="5349875"/>
          <p14:tracePt t="50282" x="3409950" y="5349875"/>
          <p14:tracePt t="50298" x="3389313" y="5341938"/>
          <p14:tracePt t="50315" x="3363913" y="5341938"/>
          <p14:tracePt t="50332" x="3330575" y="5329238"/>
          <p14:tracePt t="50348" x="3278188" y="5310188"/>
          <p14:tracePt t="50365" x="3206750" y="5264150"/>
          <p14:tracePt t="50382" x="3082925" y="5211763"/>
          <p14:tracePt t="50398" x="2952750" y="5159375"/>
          <p14:tracePt t="50415" x="2854325" y="5133975"/>
          <p14:tracePt t="50432" x="2768600" y="5121275"/>
          <p14:tracePt t="50448" x="2736850" y="5113338"/>
          <p14:tracePt t="50465" x="2703513" y="5106988"/>
          <p14:tracePt t="50482" x="2690813" y="5094288"/>
          <p14:tracePt t="50499" x="2678113" y="5068888"/>
          <p14:tracePt t="50515" x="2671763" y="5048250"/>
          <p14:tracePt t="50532" x="2671763" y="5035550"/>
          <p14:tracePt t="50594" x="2678113" y="5035550"/>
          <p14:tracePt t="50986" x="2684463" y="5035550"/>
          <p14:tracePt t="51010" x="2684463" y="5041900"/>
          <p14:tracePt t="51274" x="2690813" y="5041900"/>
          <p14:tracePt t="51282" x="2703513" y="5048250"/>
          <p14:tracePt t="51290" x="2730500" y="5062538"/>
          <p14:tracePt t="51300" x="2776538" y="5075238"/>
          <p14:tracePt t="51300" x="2887663" y="5100638"/>
          <p14:tracePt t="51316" x="3017838" y="5133975"/>
          <p14:tracePt t="51333" x="3187700" y="5165725"/>
          <p14:tracePt t="51350" x="3330575" y="5218113"/>
          <p14:tracePt t="51367" x="3441700" y="5264150"/>
          <p14:tracePt t="51383" x="3494088" y="5264150"/>
          <p14:tracePt t="51400" x="3513138" y="5283200"/>
          <p14:tracePt t="51417" x="3521075" y="5283200"/>
          <p14:tracePt t="52744" x="0" y="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Text Input and Output – Reading Lines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461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nextLine</a:t>
            </a:r>
            <a:r>
              <a:rPr lang="en-US" dirty="0" smtClean="0"/>
              <a:t> method reads a line of input and consumes the newline character at the end of the line: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line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in.nextLine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hasNextLine</a:t>
            </a:r>
            <a:r>
              <a:rPr lang="en-US" dirty="0" smtClean="0"/>
              <a:t> method returns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true</a:t>
            </a:r>
            <a:r>
              <a:rPr lang="en-US" dirty="0" smtClean="0"/>
              <a:t> if there are more input lines,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false</a:t>
            </a:r>
            <a:r>
              <a:rPr lang="en-US" dirty="0" smtClean="0"/>
              <a:t> when all lines have been read.</a:t>
            </a:r>
          </a:p>
          <a:p>
            <a:endParaRPr lang="en-US" dirty="0" smtClean="0"/>
          </a:p>
          <a:p>
            <a:r>
              <a:rPr lang="en-US" dirty="0"/>
              <a:t>Read each input line into a string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in.hasNextLine</a:t>
            </a: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String line = </a:t>
            </a:r>
            <a:r>
              <a:rPr lang="en-US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nextLine</a:t>
            </a: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//</a:t>
            </a:r>
            <a:r>
              <a:rPr lang="en-US" i="1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Process </a:t>
            </a: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line.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893"/>
    </mc:Choice>
    <mc:Fallback xmlns="">
      <p:transition spd="slow" advTm="50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084" x="4343400" y="2266950"/>
          <p14:tracePt t="12181" x="4349750" y="2266950"/>
          <p14:tracePt t="12189" x="4368800" y="2266950"/>
          <p14:tracePt t="12197" x="4395788" y="2266950"/>
          <p14:tracePt t="12205" x="4460875" y="2266950"/>
          <p14:tracePt t="12221" x="4506913" y="2266950"/>
          <p14:tracePt t="12237" x="4565650" y="2266950"/>
          <p14:tracePt t="12253" x="4611688" y="2266950"/>
          <p14:tracePt t="12269" x="4695825" y="2266950"/>
          <p14:tracePt t="12293" x="4722813" y="2266950"/>
          <p14:tracePt t="12309" x="4754563" y="2266950"/>
          <p14:tracePt t="12325" x="4781550" y="2260600"/>
          <p14:tracePt t="12341" x="4813300" y="2260600"/>
          <p14:tracePt t="12357" x="4819650" y="2260600"/>
          <p14:tracePt t="12429" x="4819650" y="2252663"/>
          <p14:tracePt t="12436" x="4819650" y="2246313"/>
          <p14:tracePt t="12443" x="4813300" y="2246313"/>
          <p14:tracePt t="12453" x="4806950" y="2246313"/>
          <p14:tracePt t="12453" x="4806950" y="2239963"/>
          <p14:tracePt t="12469" x="4787900" y="2239963"/>
          <p14:tracePt t="12486" x="4767263" y="2239963"/>
          <p14:tracePt t="12503" x="4735513" y="2239963"/>
          <p14:tracePt t="12519" x="4702175" y="2239963"/>
          <p14:tracePt t="12536" x="4656138" y="2239963"/>
          <p14:tracePt t="12553" x="4618038" y="2239963"/>
          <p14:tracePt t="12569" x="4565650" y="2233613"/>
          <p14:tracePt t="12586" x="4519613" y="2233613"/>
          <p14:tracePt t="12603" x="4494213" y="2233613"/>
          <p14:tracePt t="12619" x="4467225" y="2233613"/>
          <p14:tracePt t="12636" x="4435475" y="2233613"/>
          <p14:tracePt t="12653" x="4383088" y="2227263"/>
          <p14:tracePt t="12670" x="4368800" y="2227263"/>
          <p14:tracePt t="12686" x="4356100" y="2227263"/>
          <p14:tracePt t="12703" x="4349750" y="2227263"/>
          <p14:tracePt t="12720" x="4343400" y="2227263"/>
          <p14:tracePt t="13013" x="4349750" y="2227263"/>
          <p14:tracePt t="13045" x="4356100" y="2227263"/>
          <p14:tracePt t="13069" x="4368800" y="2227263"/>
          <p14:tracePt t="13085" x="4376738" y="2227263"/>
          <p14:tracePt t="13093" x="4389438" y="2227263"/>
          <p14:tracePt t="13104" x="4402138" y="2227263"/>
          <p14:tracePt t="13120" x="4414838" y="2227263"/>
          <p14:tracePt t="13137" x="4427538" y="2227263"/>
          <p14:tracePt t="13154" x="4448175" y="2227263"/>
          <p14:tracePt t="13170" x="4473575" y="2227263"/>
          <p14:tracePt t="13187" x="4506913" y="2220913"/>
          <p14:tracePt t="13204" x="4538663" y="2220913"/>
          <p14:tracePt t="13220" x="4572000" y="2220913"/>
          <p14:tracePt t="13237" x="4597400" y="2220913"/>
          <p14:tracePt t="13254" x="4611688" y="2220913"/>
          <p14:tracePt t="13270" x="4630738" y="2214563"/>
          <p14:tracePt t="13287" x="4637088" y="2214563"/>
          <p14:tracePt t="13304" x="4643438" y="2214563"/>
          <p14:tracePt t="13320" x="4649788" y="2214563"/>
          <p14:tracePt t="13337" x="4664075" y="2214563"/>
          <p14:tracePt t="13354" x="4670425" y="2214563"/>
          <p14:tracePt t="13370" x="4676775" y="2214563"/>
          <p14:tracePt t="13387" x="4689475" y="2214563"/>
          <p14:tracePt t="13404" x="4702175" y="2214563"/>
          <p14:tracePt t="13420" x="4729163" y="2208213"/>
          <p14:tracePt t="13437" x="4748213" y="2208213"/>
          <p14:tracePt t="13454" x="4760913" y="2208213"/>
          <p14:tracePt t="13471" x="4781550" y="2208213"/>
          <p14:tracePt t="13487" x="4806950" y="2208213"/>
          <p14:tracePt t="13504" x="4833938" y="2208213"/>
          <p14:tracePt t="13521" x="4859338" y="2201863"/>
          <p14:tracePt t="13537" x="4872038" y="2201863"/>
          <p14:tracePt t="13554" x="4892675" y="2201863"/>
          <p14:tracePt t="13571" x="4911725" y="2193925"/>
          <p14:tracePt t="13587" x="4930775" y="2193925"/>
          <p14:tracePt t="13604" x="4951413" y="2193925"/>
          <p14:tracePt t="13621" x="4976813" y="2193925"/>
          <p14:tracePt t="13638" x="4995863" y="2187575"/>
          <p14:tracePt t="13654" x="5016500" y="2187575"/>
          <p14:tracePt t="13671" x="5022850" y="2187575"/>
          <p14:tracePt t="13688" x="5035550" y="2187575"/>
          <p14:tracePt t="13704" x="5048250" y="2187575"/>
          <p14:tracePt t="13721" x="5054600" y="2187575"/>
          <p14:tracePt t="13738" x="5081588" y="2187575"/>
          <p14:tracePt t="13754" x="5100638" y="2187575"/>
          <p14:tracePt t="13771" x="5121275" y="2187575"/>
          <p14:tracePt t="13788" x="5153025" y="2187575"/>
          <p14:tracePt t="13804" x="5186363" y="2187575"/>
          <p14:tracePt t="13821" x="5224463" y="2187575"/>
          <p14:tracePt t="13838" x="5257800" y="2187575"/>
          <p14:tracePt t="13855" x="5291138" y="2187575"/>
          <p14:tracePt t="13871" x="5329238" y="2187575"/>
          <p14:tracePt t="13888" x="5375275" y="2187575"/>
          <p14:tracePt t="13905" x="5427663" y="2187575"/>
          <p14:tracePt t="13921" x="5467350" y="2187575"/>
          <p14:tracePt t="13938" x="5511800" y="2187575"/>
          <p14:tracePt t="13955" x="5564188" y="2187575"/>
          <p14:tracePt t="13971" x="5610225" y="2187575"/>
          <p14:tracePt t="13988" x="5662613" y="2187575"/>
          <p14:tracePt t="14005" x="5721350" y="2181225"/>
          <p14:tracePt t="14022" x="5761038" y="2174875"/>
          <p14:tracePt t="14038" x="5786438" y="2168525"/>
          <p14:tracePt t="14055" x="5819775" y="2168525"/>
          <p14:tracePt t="14071" x="5838825" y="2168525"/>
          <p14:tracePt t="14088" x="5851525" y="2162175"/>
          <p14:tracePt t="14105" x="5865813" y="2162175"/>
          <p14:tracePt t="14122" x="5872163" y="2155825"/>
          <p14:tracePt t="14138" x="5891213" y="2149475"/>
          <p14:tracePt t="14155" x="5897563" y="2149475"/>
          <p14:tracePt t="14172" x="5910263" y="2149475"/>
          <p14:tracePt t="14188" x="5924550" y="2141538"/>
          <p14:tracePt t="14205" x="5937250" y="2135188"/>
          <p14:tracePt t="14222" x="5943600" y="2128838"/>
          <p14:tracePt t="14238" x="5956300" y="2128838"/>
          <p14:tracePt t="14255" x="5969000" y="2122488"/>
          <p14:tracePt t="14272" x="5976938" y="2109788"/>
          <p14:tracePt t="14288" x="5983288" y="2103438"/>
          <p14:tracePt t="14305" x="5989638" y="2090738"/>
          <p14:tracePt t="14322" x="5995988" y="2070100"/>
          <p14:tracePt t="14338" x="5995988" y="2057400"/>
          <p14:tracePt t="14355" x="5995988" y="2038350"/>
          <p14:tracePt t="14372" x="5995988" y="2024063"/>
          <p14:tracePt t="14389" x="5989638" y="2017713"/>
          <p14:tracePt t="14405" x="5976938" y="2011363"/>
          <p14:tracePt t="14423" x="5956300" y="1998663"/>
          <p14:tracePt t="14440" x="5924550" y="1985963"/>
          <p14:tracePt t="14456" x="5891213" y="1965325"/>
          <p14:tracePt t="14473" x="5851525" y="1933575"/>
          <p14:tracePt t="14490" x="5792788" y="1900238"/>
          <p14:tracePt t="14506" x="5740400" y="1881188"/>
          <p14:tracePt t="14523" x="5681663" y="1847850"/>
          <p14:tracePt t="14540" x="5622925" y="1816100"/>
          <p14:tracePt t="14557" x="5551488" y="1795463"/>
          <p14:tracePt t="14573" x="5467350" y="1770063"/>
          <p14:tracePt t="14590" x="5349875" y="1730375"/>
          <p14:tracePt t="14607" x="5283200" y="1704975"/>
          <p14:tracePt t="14623" x="5218113" y="1684338"/>
          <p14:tracePt t="14640" x="5165725" y="1665288"/>
          <p14:tracePt t="14657" x="5094288" y="1658938"/>
          <p14:tracePt t="14673" x="5029200" y="1652588"/>
          <p14:tracePt t="14690" x="4970463" y="1652588"/>
          <p14:tracePt t="14707" x="4918075" y="1652588"/>
          <p14:tracePt t="14723" x="4859338" y="1652588"/>
          <p14:tracePt t="14740" x="4806950" y="1652588"/>
          <p14:tracePt t="14757" x="4767263" y="1652588"/>
          <p14:tracePt t="14773" x="4702175" y="1658938"/>
          <p14:tracePt t="14790" x="4670425" y="1671638"/>
          <p14:tracePt t="14807" x="4618038" y="1684338"/>
          <p14:tracePt t="14824" x="4572000" y="1704975"/>
          <p14:tracePt t="14840" x="4546600" y="1724025"/>
          <p14:tracePt t="14857" x="4513263" y="1744663"/>
          <p14:tracePt t="14874" x="4500563" y="1757363"/>
          <p14:tracePt t="14890" x="4479925" y="1776413"/>
          <p14:tracePt t="14907" x="4454525" y="1795463"/>
          <p14:tracePt t="14924" x="4441825" y="1828800"/>
          <p14:tracePt t="14940" x="4408488" y="1868488"/>
          <p14:tracePt t="14957" x="4389438" y="1900238"/>
          <p14:tracePt t="14974" x="4362450" y="1946275"/>
          <p14:tracePt t="14991" x="4356100" y="1973263"/>
          <p14:tracePt t="15007" x="4356100" y="1998663"/>
          <p14:tracePt t="15024" x="4356100" y="2038350"/>
          <p14:tracePt t="15041" x="4362450" y="2076450"/>
          <p14:tracePt t="15057" x="4376738" y="2109788"/>
          <p14:tracePt t="15074" x="4395788" y="2128838"/>
          <p14:tracePt t="15091" x="4402138" y="2135188"/>
          <p14:tracePt t="15574" x="4395788" y="2135188"/>
          <p14:tracePt t="15582" x="4389438" y="2135188"/>
          <p14:tracePt t="15590" x="4376738" y="2141538"/>
          <p14:tracePt t="15614" x="4368800" y="2141538"/>
          <p14:tracePt t="15614" x="4318000" y="2149475"/>
          <p14:tracePt t="15625" x="4259263" y="2162175"/>
          <p14:tracePt t="15641" x="4148138" y="2162175"/>
          <p14:tracePt t="15658" x="4030663" y="2174875"/>
          <p14:tracePt t="15675" x="3873500" y="2181225"/>
          <p14:tracePt t="15691" x="3670300" y="2187575"/>
          <p14:tracePt t="15708" x="3344863" y="2187575"/>
          <p14:tracePt t="15725" x="2984500" y="2187575"/>
          <p14:tracePt t="15742" x="2665413" y="2187575"/>
          <p14:tracePt t="15758" x="2520950" y="2187575"/>
          <p14:tracePt t="15775" x="2422525" y="2187575"/>
          <p14:tracePt t="15792" x="2344738" y="2187575"/>
          <p14:tracePt t="15809" x="2279650" y="2187575"/>
          <p14:tracePt t="15826" x="2227263" y="2187575"/>
          <p14:tracePt t="15842" x="2181225" y="2187575"/>
          <p14:tracePt t="15859" x="2162175" y="2187575"/>
          <p14:tracePt t="15876" x="2149475" y="2187575"/>
          <p14:tracePt t="15942" x="2141538" y="2187575"/>
          <p14:tracePt t="15950" x="2135188" y="2187575"/>
          <p14:tracePt t="15958" x="2135188" y="2181225"/>
          <p14:tracePt t="15975" x="2116138" y="2174875"/>
          <p14:tracePt t="15976" x="2097088" y="2174875"/>
          <p14:tracePt t="15992" x="2070100" y="2174875"/>
          <p14:tracePt t="16009" x="2057400" y="2174875"/>
          <p14:tracePt t="16025" x="2032000" y="2174875"/>
          <p14:tracePt t="16042" x="2005013" y="2174875"/>
          <p14:tracePt t="16059" x="1952625" y="2174875"/>
          <p14:tracePt t="16075" x="1881188" y="2174875"/>
          <p14:tracePt t="16092" x="1770063" y="2174875"/>
          <p14:tracePt t="16109" x="1646238" y="2174875"/>
          <p14:tracePt t="16125" x="1449388" y="2181225"/>
          <p14:tracePt t="16143" x="1346200" y="2181225"/>
          <p14:tracePt t="16159" x="1254125" y="2187575"/>
          <p14:tracePt t="16175" x="1162050" y="2187575"/>
          <p14:tracePt t="16192" x="1084263" y="2187575"/>
          <p14:tracePt t="16209" x="1012825" y="2187575"/>
          <p14:tracePt t="16225" x="954088" y="2187575"/>
          <p14:tracePt t="16242" x="908050" y="2181225"/>
          <p14:tracePt t="16259" x="874713" y="2181225"/>
          <p14:tracePt t="16276" x="868363" y="2181225"/>
          <p14:tracePt t="16326" x="868363" y="2174875"/>
          <p14:tracePt t="16510" x="874713" y="2174875"/>
          <p14:tracePt t="16518" x="889000" y="2174875"/>
          <p14:tracePt t="16526" x="901700" y="2174875"/>
          <p14:tracePt t="16532" x="927100" y="2174875"/>
          <p14:tracePt t="16543" x="960438" y="2174875"/>
          <p14:tracePt t="16559" x="992188" y="2174875"/>
          <p14:tracePt t="16576" x="1012825" y="2174875"/>
          <p14:tracePt t="16593" x="1025525" y="2174875"/>
          <p14:tracePt t="16609" x="1031875" y="2174875"/>
          <p14:tracePt t="16626" x="1038225" y="2174875"/>
          <p14:tracePt t="16974" x="1044575" y="2174875"/>
          <p14:tracePt t="16982" x="1050925" y="2174875"/>
          <p14:tracePt t="16990" x="1090613" y="2174875"/>
          <p14:tracePt t="16999" x="1123950" y="2174875"/>
          <p14:tracePt t="17010" x="1208088" y="2174875"/>
          <p14:tracePt t="17027" x="1352550" y="2174875"/>
          <p14:tracePt t="17043" x="1535113" y="2181225"/>
          <p14:tracePt t="17060" x="1724025" y="2181225"/>
          <p14:tracePt t="17077" x="1958975" y="2187575"/>
          <p14:tracePt t="17093" x="2527300" y="2187575"/>
          <p14:tracePt t="17110" x="2925763" y="2201863"/>
          <p14:tracePt t="17127" x="3330575" y="2201863"/>
          <p14:tracePt t="17144" x="3670300" y="2201863"/>
          <p14:tracePt t="17160" x="3873500" y="2201863"/>
          <p14:tracePt t="17177" x="4003675" y="2201863"/>
          <p14:tracePt t="17194" x="4095750" y="2201863"/>
          <p14:tracePt t="17210" x="4167188" y="2201863"/>
          <p14:tracePt t="17227" x="4192588" y="2201863"/>
          <p14:tracePt t="17244" x="4198938" y="2201863"/>
          <p14:tracePt t="17454" x="4192588" y="2201863"/>
          <p14:tracePt t="17462" x="4167188" y="2201863"/>
          <p14:tracePt t="17470" x="4133850" y="2201863"/>
          <p14:tracePt t="17478" x="4089400" y="2201863"/>
          <p14:tracePt t="17486" x="4056063" y="2201863"/>
          <p14:tracePt t="17494" x="3938588" y="2201863"/>
          <p14:tracePt t="17511" x="3852863" y="2201863"/>
          <p14:tracePt t="17527" x="3775075" y="2201863"/>
          <p14:tracePt t="17544" x="3709988" y="2201863"/>
          <p14:tracePt t="17561" x="3670300" y="2201863"/>
          <p14:tracePt t="17577" x="3651250" y="2201863"/>
          <p14:tracePt t="17594" x="3644900" y="2201863"/>
          <p14:tracePt t="17774" x="3651250" y="2201863"/>
          <p14:tracePt t="17782" x="3663950" y="2201863"/>
          <p14:tracePt t="17783" x="3683000" y="2201863"/>
          <p14:tracePt t="17795" x="3735388" y="2201863"/>
          <p14:tracePt t="17811" x="3846513" y="2201863"/>
          <p14:tracePt t="17828" x="3978275" y="2201863"/>
          <p14:tracePt t="17845" x="4127500" y="2201863"/>
          <p14:tracePt t="17861" x="4303713" y="2201863"/>
          <p14:tracePt t="17878" x="4630738" y="2201863"/>
          <p14:tracePt t="17895" x="4884738" y="2208213"/>
          <p14:tracePt t="17911" x="5186363" y="2208213"/>
          <p14:tracePt t="17928" x="5421313" y="2208213"/>
          <p14:tracePt t="17945" x="5656263" y="2208213"/>
          <p14:tracePt t="17961" x="5891213" y="2208213"/>
          <p14:tracePt t="17978" x="6094413" y="2193925"/>
          <p14:tracePt t="17995" x="6264275" y="2193925"/>
          <p14:tracePt t="18011" x="6400800" y="2193925"/>
          <p14:tracePt t="18028" x="6524625" y="2193925"/>
          <p14:tracePt t="18045" x="6623050" y="2193925"/>
          <p14:tracePt t="18061" x="6734175" y="2193925"/>
          <p14:tracePt t="18078" x="6759575" y="2193925"/>
          <p14:tracePt t="18095" x="6780213" y="2181225"/>
          <p14:tracePt t="18112" x="6799263" y="2181225"/>
          <p14:tracePt t="18128" x="6824663" y="2168525"/>
          <p14:tracePt t="18145" x="6864350" y="2141538"/>
          <p14:tracePt t="18162" x="6904038" y="2103438"/>
          <p14:tracePt t="18178" x="6950075" y="2063750"/>
          <p14:tracePt t="18195" x="6988175" y="2017713"/>
          <p14:tracePt t="18212" x="7021513" y="1965325"/>
          <p14:tracePt t="18228" x="7027863" y="1906588"/>
          <p14:tracePt t="18245" x="7027863" y="1868488"/>
          <p14:tracePt t="18262" x="6981825" y="1795463"/>
          <p14:tracePt t="18279" x="6910388" y="1736725"/>
          <p14:tracePt t="18295" x="6811963" y="1692275"/>
          <p14:tracePt t="18312" x="6713538" y="1677988"/>
          <p14:tracePt t="18328" x="6596063" y="1658938"/>
          <p14:tracePt t="18345" x="6472238" y="1646238"/>
          <p14:tracePt t="18362" x="6348413" y="1633538"/>
          <p14:tracePt t="18379" x="6211888" y="1625600"/>
          <p14:tracePt t="18395" x="6054725" y="1625600"/>
          <p14:tracePt t="18412" x="5872163" y="1606550"/>
          <p14:tracePt t="18429" x="5668963" y="1600200"/>
          <p14:tracePt t="18446" x="5387975" y="1593850"/>
          <p14:tracePt t="18462" x="5218113" y="1593850"/>
          <p14:tracePt t="18479" x="5062538" y="1593850"/>
          <p14:tracePt t="18495" x="4930775" y="1600200"/>
          <p14:tracePt t="18512" x="4787900" y="1606550"/>
          <p14:tracePt t="18529" x="4649788" y="1606550"/>
          <p14:tracePt t="18546" x="4532313" y="1606550"/>
          <p14:tracePt t="18562" x="4414838" y="1606550"/>
          <p14:tracePt t="18579" x="4318000" y="1606550"/>
          <p14:tracePt t="18596" x="4206875" y="1606550"/>
          <p14:tracePt t="18613" x="4075113" y="1619250"/>
          <p14:tracePt t="18629" x="3944938" y="1646238"/>
          <p14:tracePt t="18646" x="3749675" y="1717675"/>
          <p14:tracePt t="18662" x="3638550" y="1751013"/>
          <p14:tracePt t="18679" x="3552825" y="1782763"/>
          <p14:tracePt t="18696" x="3475038" y="1822450"/>
          <p14:tracePt t="18712" x="3435350" y="1868488"/>
          <p14:tracePt t="18729" x="3416300" y="1900238"/>
          <p14:tracePt t="18746" x="3416300" y="1946275"/>
          <p14:tracePt t="18762" x="3416300" y="1958975"/>
          <p14:tracePt t="18779" x="3416300" y="1973263"/>
          <p14:tracePt t="18796" x="3416300" y="1979613"/>
          <p14:tracePt t="19014" x="3422650" y="1979613"/>
          <p14:tracePt t="19022" x="3422650" y="1973263"/>
          <p14:tracePt t="19030" x="3422650" y="1965325"/>
          <p14:tracePt t="19046" x="3422650" y="1958975"/>
          <p14:tracePt t="19046" x="3422650" y="1946275"/>
          <p14:tracePt t="19063" x="3422650" y="1906588"/>
          <p14:tracePt t="19080" x="3416300" y="1847850"/>
          <p14:tracePt t="19096" x="3416300" y="1795463"/>
          <p14:tracePt t="19113" x="3382963" y="1736725"/>
          <p14:tracePt t="19130" x="3351213" y="1692275"/>
          <p14:tracePt t="19147" x="3305175" y="1646238"/>
          <p14:tracePt t="19163" x="3265488" y="1625600"/>
          <p14:tracePt t="19180" x="3252788" y="1619250"/>
          <p14:tracePt t="19196" x="3240088" y="1612900"/>
          <p14:tracePt t="19390" x="3246438" y="1612900"/>
          <p14:tracePt t="19398" x="3252788" y="1612900"/>
          <p14:tracePt t="19402" x="3259138" y="1612900"/>
          <p14:tracePt t="19413" x="3298825" y="1612900"/>
          <p14:tracePt t="19430" x="3351213" y="1619250"/>
          <p14:tracePt t="19447" x="3416300" y="1639888"/>
          <p14:tracePt t="19463" x="3481388" y="1652588"/>
          <p14:tracePt t="19480" x="3513138" y="1652588"/>
          <p14:tracePt t="19497" x="3527425" y="1658938"/>
          <p14:tracePt t="19582" x="3521075" y="1658938"/>
          <p14:tracePt t="19590" x="3506788" y="1658938"/>
          <p14:tracePt t="19602" x="3481388" y="1658938"/>
          <p14:tracePt t="19602" x="3448050" y="1658938"/>
          <p14:tracePt t="19614" x="3278188" y="1658938"/>
          <p14:tracePt t="19631" x="3148013" y="1658938"/>
          <p14:tracePt t="19647" x="2984500" y="1658938"/>
          <p14:tracePt t="19664" x="2854325" y="1658938"/>
          <p14:tracePt t="19681" x="2749550" y="1658938"/>
          <p14:tracePt t="19697" x="2730500" y="1658938"/>
          <p14:tracePt t="19766" x="2736850" y="1658938"/>
          <p14:tracePt t="19774" x="2749550" y="1658938"/>
          <p14:tracePt t="19782" x="2776538" y="1658938"/>
          <p14:tracePt t="19790" x="2820988" y="1658938"/>
          <p14:tracePt t="19797" x="2978150" y="1665288"/>
          <p14:tracePt t="19814" x="3128963" y="1665288"/>
          <p14:tracePt t="19831" x="3298825" y="1665288"/>
          <p14:tracePt t="19847" x="3462338" y="1665288"/>
          <p14:tracePt t="19864" x="3586163" y="1665288"/>
          <p14:tracePt t="19881" x="3657600" y="1665288"/>
          <p14:tracePt t="19897" x="3676650" y="1665288"/>
          <p14:tracePt t="19990" x="3670300" y="1665288"/>
          <p14:tracePt t="20002" x="3651250" y="1665288"/>
          <p14:tracePt t="20002" x="3579813" y="1658938"/>
          <p14:tracePt t="20014" x="3494088" y="1652588"/>
          <p14:tracePt t="20031" x="3395663" y="1646238"/>
          <p14:tracePt t="20048" x="3298825" y="1646238"/>
          <p14:tracePt t="20064" x="3225800" y="1646238"/>
          <p14:tracePt t="20081" x="3206750" y="1646238"/>
          <p14:tracePt t="20098" x="3200400" y="1646238"/>
          <p14:tracePt t="20174" x="3206750" y="1646238"/>
          <p14:tracePt t="20186" x="3225800" y="1646238"/>
          <p14:tracePt t="20190" x="3271838" y="1646238"/>
          <p14:tracePt t="20198" x="3351213" y="1646238"/>
          <p14:tracePt t="20214" x="3468688" y="1646238"/>
          <p14:tracePt t="20231" x="3624263" y="1652588"/>
          <p14:tracePt t="20248" x="3741738" y="1652588"/>
          <p14:tracePt t="20265" x="3808413" y="1652588"/>
          <p14:tracePt t="20281" x="3814763" y="1652588"/>
          <p14:tracePt t="20326" x="3808413" y="1652588"/>
          <p14:tracePt t="20334" x="3802063" y="1652588"/>
          <p14:tracePt t="20342" x="3787775" y="1652588"/>
          <p14:tracePt t="20350" x="3749675" y="1652588"/>
          <p14:tracePt t="20365" x="3690938" y="1652588"/>
          <p14:tracePt t="20382" x="3533775" y="1639888"/>
          <p14:tracePt t="20398" x="3382963" y="1633538"/>
          <p14:tracePt t="20415" x="3246438" y="1633538"/>
          <p14:tracePt t="20432" x="3122613" y="1633538"/>
          <p14:tracePt t="20448" x="3070225" y="1633538"/>
          <p14:tracePt t="20465" x="3063875" y="1633538"/>
          <p14:tracePt t="20510" x="3070225" y="1633538"/>
          <p14:tracePt t="20518" x="3082925" y="1633538"/>
          <p14:tracePt t="20532" x="3101975" y="1633538"/>
          <p14:tracePt t="20532" x="3141663" y="1625600"/>
          <p14:tracePt t="20548" x="3167063" y="1625600"/>
          <p14:tracePt t="20565" x="3181350" y="1625600"/>
          <p14:tracePt t="21374" x="3175000" y="1625600"/>
          <p14:tracePt t="21378" x="3167063" y="1625600"/>
          <p14:tracePt t="21387" x="3160713" y="1625600"/>
          <p14:tracePt t="21400" x="3154363" y="1633538"/>
          <p14:tracePt t="21417" x="3148013" y="1652588"/>
          <p14:tracePt t="21433" x="3135313" y="1677988"/>
          <p14:tracePt t="21450" x="3128963" y="1692275"/>
          <p14:tracePt t="21466" x="3128963" y="1711325"/>
          <p14:tracePt t="21483" x="3128963" y="1724025"/>
          <p14:tracePt t="21500" x="3122613" y="1736725"/>
          <p14:tracePt t="21516" x="3116263" y="1757363"/>
          <p14:tracePt t="21533" x="3108325" y="1770063"/>
          <p14:tracePt t="21550" x="3101975" y="1782763"/>
          <p14:tracePt t="21566" x="3095625" y="1795463"/>
          <p14:tracePt t="21583" x="3095625" y="1816100"/>
          <p14:tracePt t="21600" x="3089275" y="1828800"/>
          <p14:tracePt t="21616" x="3082925" y="1828800"/>
          <p14:tracePt t="21633" x="3082925" y="1835150"/>
          <p14:tracePt t="21650" x="3076575" y="1835150"/>
          <p14:tracePt t="21667" x="3076575" y="1841500"/>
          <p14:tracePt t="21774" x="3076575" y="1835150"/>
          <p14:tracePt t="21798" x="3076575" y="1828800"/>
          <p14:tracePt t="21822" x="3076575" y="1822450"/>
          <p14:tracePt t="21830" x="3070225" y="1822450"/>
          <p14:tracePt t="21842" x="3070225" y="1809750"/>
          <p14:tracePt t="21850" x="3063875" y="1809750"/>
          <p14:tracePt t="21867" x="3036888" y="1803400"/>
          <p14:tracePt t="21884" x="3005138" y="1795463"/>
          <p14:tracePt t="21900" x="2978150" y="1782763"/>
          <p14:tracePt t="21917" x="2900363" y="1751013"/>
          <p14:tracePt t="21934" x="2808288" y="1711325"/>
          <p14:tracePt t="21951" x="2736850" y="1684338"/>
          <p14:tracePt t="21967" x="2644775" y="1665288"/>
          <p14:tracePt t="21984" x="2554288" y="1646238"/>
          <p14:tracePt t="22001" x="2489200" y="1625600"/>
          <p14:tracePt t="22017" x="2416175" y="1625600"/>
          <p14:tracePt t="22034" x="2351088" y="1612900"/>
          <p14:tracePt t="22051" x="2305050" y="1612900"/>
          <p14:tracePt t="22067" x="2266950" y="1606550"/>
          <p14:tracePt t="22084" x="2220913" y="1606550"/>
          <p14:tracePt t="22101" x="2162175" y="1606550"/>
          <p14:tracePt t="22118" x="2122488" y="1606550"/>
          <p14:tracePt t="22134" x="2063750" y="1625600"/>
          <p14:tracePt t="22151" x="2032000" y="1646238"/>
          <p14:tracePt t="22167" x="2005013" y="1684338"/>
          <p14:tracePt t="22184" x="1985963" y="1717675"/>
          <p14:tracePt t="22201" x="1985963" y="1744663"/>
          <p14:tracePt t="22217" x="1979613" y="1789113"/>
          <p14:tracePt t="22234" x="1979613" y="1828800"/>
          <p14:tracePt t="22251" x="1985963" y="1893888"/>
          <p14:tracePt t="22267" x="1992313" y="1965325"/>
          <p14:tracePt t="22284" x="2024063" y="2044700"/>
          <p14:tracePt t="22301" x="2057400" y="2090738"/>
          <p14:tracePt t="22301" x="2076450" y="2122488"/>
          <p14:tracePt t="22318" x="2141538" y="2187575"/>
          <p14:tracePt t="22334" x="2193925" y="2214563"/>
          <p14:tracePt t="22351" x="2246313" y="2239963"/>
          <p14:tracePt t="22368" x="2311400" y="2260600"/>
          <p14:tracePt t="22384" x="2384425" y="2260600"/>
          <p14:tracePt t="22401" x="2508250" y="2279650"/>
          <p14:tracePt t="22418" x="2625725" y="2279650"/>
          <p14:tracePt t="22434" x="2776538" y="2279650"/>
          <p14:tracePt t="22451" x="2906713" y="2266950"/>
          <p14:tracePt t="22468" x="3011488" y="2266950"/>
          <p14:tracePt t="22484" x="3082925" y="2266950"/>
          <p14:tracePt t="22501" x="3095625" y="2266950"/>
          <p14:tracePt t="24462" x="3095625" y="2273300"/>
          <p14:tracePt t="24474" x="3095625" y="2279650"/>
          <p14:tracePt t="24491" x="3095625" y="2286000"/>
          <p14:tracePt t="24491" x="3095625" y="2298700"/>
          <p14:tracePt t="24504" x="3095625" y="2311400"/>
          <p14:tracePt t="24521" x="3095625" y="2319338"/>
          <p14:tracePt t="24537" x="3095625" y="2325688"/>
          <p14:tracePt t="24606" x="3095625" y="2332038"/>
          <p14:tracePt t="24622" x="3095625" y="2338388"/>
          <p14:tracePt t="24638" x="3095625" y="2351088"/>
          <p14:tracePt t="24646" x="3089275" y="2357438"/>
          <p14:tracePt t="24654" x="3089275" y="2378075"/>
          <p14:tracePt t="24671" x="3089275" y="2390775"/>
          <p14:tracePt t="24688" x="3082925" y="2416175"/>
          <p14:tracePt t="24704" x="3082925" y="2430463"/>
          <p14:tracePt t="24721" x="3082925" y="2449513"/>
          <p14:tracePt t="24738" x="3082925" y="2462213"/>
          <p14:tracePt t="24754" x="3082925" y="2474913"/>
          <p14:tracePt t="24771" x="3089275" y="2489200"/>
          <p14:tracePt t="24788" x="3089275" y="2520950"/>
          <p14:tracePt t="24804" x="3095625" y="2554288"/>
          <p14:tracePt t="24821" x="3116263" y="2619375"/>
          <p14:tracePt t="24838" x="3122613" y="2659063"/>
          <p14:tracePt t="24855" x="3122613" y="2690813"/>
          <p14:tracePt t="24871" x="3128963" y="2736850"/>
          <p14:tracePt t="24888" x="3128963" y="2776538"/>
          <p14:tracePt t="24904" x="3141663" y="2808288"/>
          <p14:tracePt t="24921" x="3160713" y="2841625"/>
          <p14:tracePt t="24938" x="3194050" y="2860675"/>
          <p14:tracePt t="24955" x="3233738" y="2879725"/>
          <p14:tracePt t="24971" x="3305175" y="2919413"/>
          <p14:tracePt t="24988" x="3382963" y="2984500"/>
          <p14:tracePt t="25005" x="3462338" y="3030538"/>
          <p14:tracePt t="25021" x="3573463" y="3055938"/>
          <p14:tracePt t="25038" x="3579813" y="3049588"/>
          <p14:tracePt t="25446" x="3565525" y="3055938"/>
          <p14:tracePt t="25454" x="3546475" y="3063875"/>
          <p14:tracePt t="25462" x="3527425" y="3063875"/>
          <p14:tracePt t="25475" x="3506788" y="3063875"/>
          <p14:tracePt t="25475" x="3454400" y="3036888"/>
          <p14:tracePt t="25489" x="3382963" y="3030538"/>
          <p14:tracePt t="25505" x="3317875" y="3024188"/>
          <p14:tracePt t="25522" x="3225800" y="3011488"/>
          <p14:tracePt t="25539" x="3128963" y="2990850"/>
          <p14:tracePt t="25555" x="3024188" y="2984500"/>
          <p14:tracePt t="25572" x="2938463" y="2978150"/>
          <p14:tracePt t="25589" x="2854325" y="2971800"/>
          <p14:tracePt t="25606" x="2724150" y="2971800"/>
          <p14:tracePt t="25622" x="2632075" y="2971800"/>
          <p14:tracePt t="25639" x="2527300" y="2971800"/>
          <p14:tracePt t="25656" x="2416175" y="2978150"/>
          <p14:tracePt t="25672" x="2325688" y="2978150"/>
          <p14:tracePt t="25689" x="2233613" y="2984500"/>
          <p14:tracePt t="25706" x="2141538" y="2984500"/>
          <p14:tracePt t="25722" x="2051050" y="2984500"/>
          <p14:tracePt t="25739" x="1965325" y="2984500"/>
          <p14:tracePt t="25756" x="1893888" y="2984500"/>
          <p14:tracePt t="25772" x="1795463" y="2971800"/>
          <p14:tracePt t="25789" x="1665288" y="2971800"/>
          <p14:tracePt t="25806" x="1566863" y="2971800"/>
          <p14:tracePt t="25822" x="1489075" y="2971800"/>
          <p14:tracePt t="25839" x="1417638" y="2971800"/>
          <p14:tracePt t="25856" x="1338263" y="2971800"/>
          <p14:tracePt t="25873" x="1266825" y="2971800"/>
          <p14:tracePt t="25890" x="1214438" y="2971800"/>
          <p14:tracePt t="25907" x="1182688" y="2971800"/>
          <p14:tracePt t="25923" x="1168400" y="2971800"/>
          <p14:tracePt t="25940" x="1162050" y="2978150"/>
          <p14:tracePt t="25956" x="1155700" y="2978150"/>
          <p14:tracePt t="26078" x="1162050" y="2978150"/>
          <p14:tracePt t="26086" x="1176338" y="2971800"/>
          <p14:tracePt t="26094" x="1214438" y="2965450"/>
          <p14:tracePt t="26106" x="1260475" y="2965450"/>
          <p14:tracePt t="26123" x="1331913" y="2965450"/>
          <p14:tracePt t="26140" x="1417638" y="2959100"/>
          <p14:tracePt t="26156" x="1528763" y="2959100"/>
          <p14:tracePt t="26173" x="1724025" y="2959100"/>
          <p14:tracePt t="26190" x="1854200" y="2959100"/>
          <p14:tracePt t="26206" x="1985963" y="2959100"/>
          <p14:tracePt t="26223" x="2135188" y="2959100"/>
          <p14:tracePt t="26240" x="2260600" y="2959100"/>
          <p14:tracePt t="26256" x="2384425" y="2959100"/>
          <p14:tracePt t="26273" x="2481263" y="2959100"/>
          <p14:tracePt t="26290" x="2573338" y="2959100"/>
          <p14:tracePt t="26306" x="2638425" y="2959100"/>
          <p14:tracePt t="26323" x="2651125" y="2959100"/>
          <p14:tracePt t="26382" x="2659063" y="2971800"/>
          <p14:tracePt t="26393" x="2659063" y="2997200"/>
          <p14:tracePt t="26396" x="2651125" y="3089275"/>
          <p14:tracePt t="26407" x="2638425" y="3206750"/>
          <p14:tracePt t="26423" x="2625725" y="3330575"/>
          <p14:tracePt t="26440" x="2625725" y="3462338"/>
          <p14:tracePt t="26457" x="2625725" y="3592513"/>
          <p14:tracePt t="26474" x="2625725" y="3716338"/>
          <p14:tracePt t="26490" x="2651125" y="3833813"/>
          <p14:tracePt t="26507" x="2671763" y="3925888"/>
          <p14:tracePt t="26523" x="2684463" y="3997325"/>
          <p14:tracePt t="26540" x="2690813" y="4049713"/>
          <p14:tracePt t="26557" x="2724150" y="4133850"/>
          <p14:tracePt t="26574" x="2743200" y="4186238"/>
          <p14:tracePt t="26590" x="2755900" y="4232275"/>
          <p14:tracePt t="26607" x="2755900" y="4271963"/>
          <p14:tracePt t="26624" x="2762250" y="4310063"/>
          <p14:tracePt t="26640" x="2755900" y="4349750"/>
          <p14:tracePt t="26657" x="2749550" y="4389438"/>
          <p14:tracePt t="26674" x="2730500" y="4414838"/>
          <p14:tracePt t="26690" x="2724150" y="4435475"/>
          <p14:tracePt t="26707" x="2717800" y="4448175"/>
          <p14:tracePt t="26724" x="2709863" y="4460875"/>
          <p14:tracePt t="26740" x="2703513" y="4473575"/>
          <p14:tracePt t="26757" x="2697163" y="4487863"/>
          <p14:tracePt t="26846" x="2697163" y="4494213"/>
          <p14:tracePt t="26870" x="2703513" y="4494213"/>
          <p14:tracePt t="26878" x="2709863" y="4494213"/>
          <p14:tracePt t="26885" x="2717800" y="4494213"/>
          <p14:tracePt t="26893" x="2736850" y="4494213"/>
          <p14:tracePt t="26907" x="2768600" y="4500563"/>
          <p14:tracePt t="26924" x="2827338" y="4506913"/>
          <p14:tracePt t="26941" x="2925763" y="4506913"/>
          <p14:tracePt t="26957" x="3160713" y="4532313"/>
          <p14:tracePt t="26974" x="3336925" y="4552950"/>
          <p14:tracePt t="26991" x="3487738" y="4552950"/>
          <p14:tracePt t="27007" x="3632200" y="4552950"/>
          <p14:tracePt t="27024" x="3762375" y="4559300"/>
          <p14:tracePt t="27041" x="3905250" y="4546600"/>
          <p14:tracePt t="27058" x="4022725" y="4538663"/>
          <p14:tracePt t="27074" x="4121150" y="4538663"/>
          <p14:tracePt t="27091" x="4206875" y="4532313"/>
          <p14:tracePt t="27108" x="4271963" y="4532313"/>
          <p14:tracePt t="27124" x="4297363" y="4532313"/>
          <p14:tracePt t="27141" x="4303713" y="4532313"/>
          <p14:tracePt t="27430" x="4318000" y="4532313"/>
          <p14:tracePt t="27437" x="4349750" y="4538663"/>
          <p14:tracePt t="27445" x="4427538" y="4559300"/>
          <p14:tracePt t="27458" x="4538663" y="4572000"/>
          <p14:tracePt t="27475" x="4670425" y="4584700"/>
          <p14:tracePt t="27492" x="4833938" y="4591050"/>
          <p14:tracePt t="27508" x="5010150" y="4591050"/>
          <p14:tracePt t="27525" x="5257800" y="4591050"/>
          <p14:tracePt t="27541" x="5408613" y="4597400"/>
          <p14:tracePt t="27558" x="5551488" y="4597400"/>
          <p14:tracePt t="27575" x="5649913" y="4597400"/>
          <p14:tracePt t="27592" x="5721350" y="4597400"/>
          <p14:tracePt t="27608" x="5748338" y="4584700"/>
          <p14:tracePt t="27625" x="5754688" y="4578350"/>
          <p14:tracePt t="28037" x="5761038" y="4578350"/>
          <p14:tracePt t="28045" x="5767388" y="4572000"/>
          <p14:tracePt t="28046" x="5773738" y="4559300"/>
          <p14:tracePt t="28059" x="5792788" y="4519613"/>
          <p14:tracePt t="28076" x="5807075" y="4479925"/>
          <p14:tracePt t="28092" x="5813425" y="4402138"/>
          <p14:tracePt t="28109" x="5807075" y="4259263"/>
          <p14:tracePt t="28126" x="5786438" y="4179888"/>
          <p14:tracePt t="28143" x="5767388" y="4140200"/>
          <p14:tracePt t="28159" x="5761038" y="4133850"/>
          <p14:tracePt t="28176" x="5740400" y="4121150"/>
          <p14:tracePt t="28192" x="5734050" y="4121150"/>
          <p14:tracePt t="28349" x="5740400" y="4121150"/>
          <p14:tracePt t="28357" x="5761038" y="4127500"/>
          <p14:tracePt t="28365" x="5792788" y="4140200"/>
          <p14:tracePt t="28376" x="5872163" y="4179888"/>
          <p14:tracePt t="28393" x="5943600" y="4219575"/>
          <p14:tracePt t="28409" x="6067425" y="4284663"/>
          <p14:tracePt t="28426" x="6197600" y="4362450"/>
          <p14:tracePt t="28443" x="6335713" y="4435475"/>
          <p14:tracePt t="28459" x="6453188" y="4519613"/>
          <p14:tracePt t="28476" x="6604000" y="4624388"/>
          <p14:tracePt t="28493" x="6792913" y="4781550"/>
          <p14:tracePt t="28510" x="6877050" y="4865688"/>
          <p14:tracePt t="28526" x="6942138" y="4937125"/>
          <p14:tracePt t="28543" x="7002463" y="5016500"/>
          <p14:tracePt t="28560" x="7015163" y="5081588"/>
          <p14:tracePt t="28576" x="7027863" y="5153025"/>
          <p14:tracePt t="28593" x="7027863" y="5224463"/>
          <p14:tracePt t="28610" x="7027863" y="5303838"/>
          <p14:tracePt t="28626" x="7027863" y="5375275"/>
          <p14:tracePt t="28643" x="7021513" y="5446713"/>
          <p14:tracePt t="28660" x="7008813" y="5492750"/>
          <p14:tracePt t="28677" x="6994525" y="5538788"/>
          <p14:tracePt t="28693" x="6988175" y="5584825"/>
          <p14:tracePt t="28710" x="6981825" y="5610225"/>
          <p14:tracePt t="28726" x="6975475" y="5610225"/>
          <p14:tracePt t="31117" x="6975475" y="5603875"/>
          <p14:tracePt t="31125" x="6969125" y="5597525"/>
          <p14:tracePt t="31133" x="6935788" y="5597525"/>
          <p14:tracePt t="31148" x="6910388" y="5597525"/>
          <p14:tracePt t="31163" x="6904038" y="5591175"/>
          <p14:tracePt t="31180" x="6877050" y="5591175"/>
          <p14:tracePt t="31197" x="6832600" y="5591175"/>
          <p14:tracePt t="31213" x="6818313" y="5591175"/>
          <p14:tracePt t="31230" x="6818313" y="5584825"/>
          <p14:tracePt t="31247" x="6811963" y="5584825"/>
          <p14:tracePt t="31263" x="6780213" y="5570538"/>
          <p14:tracePt t="31280" x="6694488" y="5551488"/>
          <p14:tracePt t="31297" x="6577013" y="5505450"/>
          <p14:tracePt t="31314" x="6308725" y="5434013"/>
          <p14:tracePt t="31330" x="5943600" y="5270500"/>
          <p14:tracePt t="31347" x="5551488" y="5121275"/>
          <p14:tracePt t="31364" x="5140325" y="5106988"/>
          <p14:tracePt t="31380" x="4930775" y="5106988"/>
          <p14:tracePt t="31397" x="4767263" y="5081588"/>
          <p14:tracePt t="31414" x="4729163" y="5062538"/>
          <p14:tracePt t="31430" x="4702175" y="5054600"/>
          <p14:tracePt t="31669" x="4695825" y="5054600"/>
          <p14:tracePt t="31685" x="4683125" y="5054600"/>
          <p14:tracePt t="31693" x="4664075" y="5054600"/>
          <p14:tracePt t="31701" x="4656138" y="5054600"/>
          <p14:tracePt t="31708" x="4643438" y="5054600"/>
          <p14:tracePt t="31715" x="4605338" y="5062538"/>
          <p14:tracePt t="31731" x="4565650" y="5062538"/>
          <p14:tracePt t="31747" x="4546600" y="5062538"/>
          <p14:tracePt t="31764" x="4525963" y="5068888"/>
          <p14:tracePt t="31781" x="4525963" y="5075238"/>
          <p14:tracePt t="31845" x="4532313" y="5081588"/>
          <p14:tracePt t="31853" x="4552950" y="5094288"/>
          <p14:tracePt t="31866" x="4572000" y="5100638"/>
          <p14:tracePt t="31869" x="4624388" y="5106988"/>
          <p14:tracePt t="31881" x="4708525" y="5106988"/>
          <p14:tracePt t="31898" x="4833938" y="5106988"/>
          <p14:tracePt t="31916" x="5022850" y="5106988"/>
          <p14:tracePt t="31932" x="5192713" y="5106988"/>
          <p14:tracePt t="31949" x="5356225" y="5106988"/>
          <p14:tracePt t="31965" x="5519738" y="5106988"/>
          <p14:tracePt t="31965" x="5616575" y="5106988"/>
          <p14:tracePt t="31982" x="5786438" y="5106988"/>
          <p14:tracePt t="31999" x="5937250" y="5121275"/>
          <p14:tracePt t="32016" x="6048375" y="5121275"/>
          <p14:tracePt t="32032" x="6132513" y="5121275"/>
          <p14:tracePt t="32049" x="6178550" y="5121275"/>
          <p14:tracePt t="32066" x="6184900" y="5121275"/>
          <p14:tracePt t="32214" x="6191250" y="5121275"/>
          <p14:tracePt t="32222" x="6205538" y="5121275"/>
          <p14:tracePt t="32230" x="6218238" y="5121275"/>
          <p14:tracePt t="32235" x="6237288" y="5121275"/>
          <p14:tracePt t="32249" x="6264275" y="5106988"/>
          <p14:tracePt t="32266" x="6283325" y="5087938"/>
          <p14:tracePt t="32283" x="6302375" y="5062538"/>
          <p14:tracePt t="32299" x="6308725" y="5016500"/>
          <p14:tracePt t="32316" x="6302375" y="4957763"/>
          <p14:tracePt t="32333" x="6243638" y="4859338"/>
          <p14:tracePt t="32349" x="6184900" y="4775200"/>
          <p14:tracePt t="32366" x="6002338" y="4656138"/>
          <p14:tracePt t="32383" x="5859463" y="4611688"/>
          <p14:tracePt t="32399" x="5708650" y="4572000"/>
          <p14:tracePt t="32416" x="5532438" y="4559300"/>
          <p14:tracePt t="32433" x="5316538" y="4559300"/>
          <p14:tracePt t="32449" x="4976813" y="4559300"/>
          <p14:tracePt t="32466" x="4591050" y="4597400"/>
          <p14:tracePt t="32483" x="4198938" y="4702175"/>
          <p14:tracePt t="32499" x="3833813" y="4859338"/>
          <p14:tracePt t="32516" x="3559175" y="4951413"/>
          <p14:tracePt t="32533" x="3382963" y="5010150"/>
          <p14:tracePt t="32550" x="3246438" y="5094288"/>
          <p14:tracePt t="32566" x="3194050" y="5146675"/>
          <p14:tracePt t="32583" x="3175000" y="5180013"/>
          <p14:tracePt t="32600" x="3175000" y="5224463"/>
          <p14:tracePt t="32616" x="3233738" y="5283200"/>
          <p14:tracePt t="32633" x="3298825" y="5335588"/>
          <p14:tracePt t="32650" x="3441700" y="5402263"/>
          <p14:tracePt t="32666" x="3521075" y="5421313"/>
          <p14:tracePt t="32683" x="3663950" y="5421313"/>
          <p14:tracePt t="32700" x="3821113" y="5421313"/>
          <p14:tracePt t="32716" x="3938588" y="5421313"/>
          <p14:tracePt t="32733" x="4030663" y="5421313"/>
          <p14:tracePt t="32750" x="4062413" y="5421313"/>
          <p14:tracePt t="32798" x="4056063" y="5421313"/>
          <p14:tracePt t="32806" x="4049713" y="5421313"/>
          <p14:tracePt t="32814" x="4043363" y="5421313"/>
          <p14:tracePt t="32822" x="4010025" y="5408613"/>
          <p14:tracePt t="32833" x="3951288" y="5387975"/>
          <p14:tracePt t="32850" x="3867150" y="5362575"/>
          <p14:tracePt t="32867" x="3741738" y="5329238"/>
          <p14:tracePt t="32883" x="3579813" y="5283200"/>
          <p14:tracePt t="32900" x="3403600" y="5251450"/>
          <p14:tracePt t="32917" x="3271838" y="5238750"/>
          <p14:tracePt t="32934" x="3181350" y="5232400"/>
          <p14:tracePt t="32950" x="3154363" y="5232400"/>
          <p14:tracePt t="33086" x="3167063" y="5232400"/>
          <p14:tracePt t="33094" x="3181350" y="5232400"/>
          <p14:tracePt t="33101" x="3213100" y="5232400"/>
          <p14:tracePt t="33117" x="3259138" y="5232400"/>
          <p14:tracePt t="33134" x="3344863" y="5224463"/>
          <p14:tracePt t="33151" x="3370263" y="5218113"/>
          <p14:tracePt t="33206" x="3363913" y="5218113"/>
          <p14:tracePt t="33214" x="3351213" y="5211763"/>
          <p14:tracePt t="33222" x="3305175" y="5186363"/>
          <p14:tracePt t="33234" x="3187700" y="5173663"/>
          <p14:tracePt t="33251" x="3070225" y="5165725"/>
          <p14:tracePt t="33267" x="2965450" y="5165725"/>
          <p14:tracePt t="33284" x="2887663" y="5165725"/>
          <p14:tracePt t="33301" x="2814638" y="5165725"/>
          <p14:tracePt t="33317" x="2808288" y="5165725"/>
          <p14:tracePt t="33366" x="2814638" y="5165725"/>
          <p14:tracePt t="33374" x="2847975" y="5165725"/>
          <p14:tracePt t="33382" x="2894013" y="5165725"/>
          <p14:tracePt t="33390" x="3017838" y="5165725"/>
          <p14:tracePt t="33401" x="3154363" y="5180013"/>
          <p14:tracePt t="33417" x="3284538" y="5180013"/>
          <p14:tracePt t="33434" x="3448050" y="5180013"/>
          <p14:tracePt t="33451" x="3559175" y="5186363"/>
          <p14:tracePt t="33468" x="3611563" y="5186363"/>
          <p14:tracePt t="33782" x="3605213" y="5192713"/>
          <p14:tracePt t="33790" x="3605213" y="5205413"/>
          <p14:tracePt t="33790" x="3592513" y="5218113"/>
          <p14:tracePt t="33801" x="3527425" y="5270500"/>
          <p14:tracePt t="33818" x="3429000" y="5329238"/>
          <p14:tracePt t="33835" x="3305175" y="5387975"/>
          <p14:tracePt t="33852" x="3181350" y="5446713"/>
          <p14:tracePt t="33868" x="3070225" y="5467350"/>
          <p14:tracePt t="33885" x="2978150" y="5480050"/>
          <p14:tracePt t="33902" x="2932113" y="5486400"/>
          <p14:tracePt t="33998" x="2952750" y="5486400"/>
          <p14:tracePt t="34006" x="2984500" y="5486400"/>
          <p14:tracePt t="34019" x="3030538" y="5492750"/>
          <p14:tracePt t="34020" x="3167063" y="5492750"/>
          <p14:tracePt t="34035" x="3363913" y="5492750"/>
          <p14:tracePt t="34052" x="3670300" y="5505450"/>
          <p14:tracePt t="34069" x="3978275" y="5505450"/>
          <p14:tracePt t="34086" x="4219575" y="5492750"/>
          <p14:tracePt t="34102" x="4376738" y="5492750"/>
          <p14:tracePt t="34119" x="4389438" y="5492750"/>
          <p14:tracePt t="34135" x="4383088" y="5492750"/>
          <p14:tracePt t="34152" x="4368800" y="5492750"/>
          <p14:tracePt t="34169" x="4284663" y="5486400"/>
          <p14:tracePt t="34185" x="4102100" y="5486400"/>
          <p14:tracePt t="34202" x="3905250" y="5473700"/>
          <p14:tracePt t="34219" x="3709988" y="5480050"/>
          <p14:tracePt t="34235" x="3527425" y="5480050"/>
          <p14:tracePt t="34252" x="3370263" y="5480050"/>
          <p14:tracePt t="34269" x="3271838" y="5486400"/>
          <p14:tracePt t="34285" x="3259138" y="5486400"/>
          <p14:tracePt t="34342" x="3271838" y="5486400"/>
          <p14:tracePt t="34353" x="3298825" y="5492750"/>
          <p14:tracePt t="34353" x="3403600" y="5492750"/>
          <p14:tracePt t="34369" x="3527425" y="5492750"/>
          <p14:tracePt t="34386" x="3657600" y="5492750"/>
          <p14:tracePt t="34402" x="3827463" y="5492750"/>
          <p14:tracePt t="34419" x="4010025" y="5492750"/>
          <p14:tracePt t="34436" x="4167188" y="5492750"/>
          <p14:tracePt t="34452" x="4232275" y="5492750"/>
          <p14:tracePt t="34469" x="4238625" y="5499100"/>
          <p14:tracePt t="36078" x="4238625" y="5505450"/>
          <p14:tracePt t="36086" x="4251325" y="5526088"/>
          <p14:tracePt t="36088" x="4297363" y="5532438"/>
          <p14:tracePt t="36106" x="4349750" y="5545138"/>
          <p14:tracePt t="36122" x="4402138" y="5557838"/>
          <p14:tracePt t="36139" x="4513263" y="5564188"/>
          <p14:tracePt t="36155" x="4605338" y="5564188"/>
          <p14:tracePt t="36172" x="4702175" y="5564188"/>
          <p14:tracePt t="36188" x="4800600" y="5538788"/>
          <p14:tracePt t="36205" x="4905375" y="5486400"/>
          <p14:tracePt t="36221" x="5075238" y="5387975"/>
          <p14:tracePt t="36238" x="5199063" y="5322888"/>
          <p14:tracePt t="36255" x="5291138" y="5251450"/>
          <p14:tracePt t="36272" x="5375275" y="5159375"/>
          <p14:tracePt t="36288" x="5414963" y="5048250"/>
          <p14:tracePt t="36305" x="5421313" y="4951413"/>
          <p14:tracePt t="36322" x="5402263" y="4846638"/>
          <p14:tracePt t="36338" x="5362575" y="4754563"/>
          <p14:tracePt t="36355" x="5303838" y="4656138"/>
          <p14:tracePt t="36372" x="5211763" y="4565650"/>
          <p14:tracePt t="36388" x="5081588" y="4487863"/>
          <p14:tracePt t="36405" x="4930775" y="4395788"/>
          <p14:tracePt t="36422" x="4538663" y="4259263"/>
          <p14:tracePt t="36439" x="4251325" y="4198938"/>
          <p14:tracePt t="36455" x="3938588" y="4179888"/>
          <p14:tracePt t="36472" x="3676650" y="4160838"/>
          <p14:tracePt t="36488" x="3357563" y="4154488"/>
          <p14:tracePt t="36505" x="3024188" y="4133850"/>
          <p14:tracePt t="36522" x="2606675" y="4102100"/>
          <p14:tracePt t="36539" x="2208213" y="4068763"/>
          <p14:tracePt t="36555" x="1795463" y="4056063"/>
          <p14:tracePt t="36572" x="1404938" y="4056063"/>
          <p14:tracePt t="36589" x="1031875" y="4056063"/>
          <p14:tracePt t="36606" x="627063" y="4062413"/>
          <p14:tracePt t="36622" x="385763" y="4114800"/>
          <p14:tracePt t="36639" x="209550" y="4148138"/>
          <p14:tracePt t="36655" x="52388" y="4219575"/>
          <p14:tracePt t="36672" x="0" y="4303713"/>
          <p14:tracePt t="36689" x="0" y="4395788"/>
          <p14:tracePt t="36705" x="0" y="4500563"/>
          <p14:tracePt t="36723" x="0" y="4591050"/>
          <p14:tracePt t="36739" x="0" y="4683125"/>
          <p14:tracePt t="36756" x="0" y="4794250"/>
          <p14:tracePt t="36772" x="6350" y="4899025"/>
          <p14:tracePt t="36789" x="25400" y="5003800"/>
          <p14:tracePt t="36806" x="84138" y="5159375"/>
          <p14:tracePt t="36822" x="144463" y="5257800"/>
          <p14:tracePt t="36839" x="222250" y="5375275"/>
          <p14:tracePt t="36856" x="312738" y="5486400"/>
          <p14:tracePt t="36872" x="404813" y="5584825"/>
          <p14:tracePt t="36889" x="503238" y="5681663"/>
          <p14:tracePt t="36906" x="601663" y="5734050"/>
          <p14:tracePt t="36922" x="731838" y="5826125"/>
          <p14:tracePt t="36939" x="874713" y="5891213"/>
          <p14:tracePt t="36956" x="1012825" y="5969000"/>
          <p14:tracePt t="36973" x="1155700" y="6035675"/>
          <p14:tracePt t="36989" x="1346200" y="6094413"/>
          <p14:tracePt t="37006" x="1455738" y="6113463"/>
          <p14:tracePt t="37023" x="1600200" y="6113463"/>
          <p14:tracePt t="37039" x="1776413" y="6113463"/>
          <p14:tracePt t="37056" x="1952625" y="6100763"/>
          <p14:tracePt t="37073" x="2155825" y="6048375"/>
          <p14:tracePt t="37089" x="2422525" y="5962650"/>
          <p14:tracePt t="37106" x="2671763" y="5865813"/>
          <p14:tracePt t="37123" x="2906713" y="5754688"/>
          <p14:tracePt t="37140" x="3148013" y="5603875"/>
          <p14:tracePt t="37156" x="3305175" y="5486400"/>
          <p14:tracePt t="37173" x="3416300" y="5375275"/>
          <p14:tracePt t="37190" x="3513138" y="5140325"/>
          <p14:tracePt t="37206" x="3513138" y="4995863"/>
          <p14:tracePt t="37223" x="3500438" y="4878388"/>
          <p14:tracePt t="37240" x="3481388" y="4754563"/>
          <p14:tracePt t="37256" x="3435350" y="4656138"/>
          <p14:tracePt t="37273" x="3376613" y="4552950"/>
          <p14:tracePt t="37290" x="3265488" y="4427538"/>
          <p14:tracePt t="37306" x="3095625" y="4330700"/>
          <p14:tracePt t="37323" x="2879725" y="4186238"/>
          <p14:tracePt t="37340" x="2671763" y="4095750"/>
          <p14:tracePt t="37356" x="2508250" y="4022725"/>
          <p14:tracePt t="37373" x="2338388" y="3997325"/>
          <p14:tracePt t="37390" x="2149475" y="3978275"/>
          <p14:tracePt t="37406" x="2005013" y="3978275"/>
          <p14:tracePt t="37423" x="1874838" y="3970338"/>
          <p14:tracePt t="37440" x="1757363" y="3984625"/>
          <p14:tracePt t="37457" x="1625600" y="4030663"/>
          <p14:tracePt t="37473" x="1489075" y="4102100"/>
          <p14:tracePt t="37490" x="1365250" y="4167188"/>
          <p14:tracePt t="37507" x="1227138" y="4225925"/>
          <p14:tracePt t="37523" x="1103313" y="4303713"/>
          <p14:tracePt t="37540" x="1006475" y="4395788"/>
          <p14:tracePt t="37557" x="927100" y="4532313"/>
          <p14:tracePt t="37573" x="842963" y="4695825"/>
          <p14:tracePt t="37590" x="815975" y="4819650"/>
          <p14:tracePt t="37607" x="809625" y="4937125"/>
          <p14:tracePt t="37624" x="809625" y="5048250"/>
          <p14:tracePt t="37640" x="836613" y="5146675"/>
          <p14:tracePt t="37657" x="881063" y="5245100"/>
          <p14:tracePt t="37673" x="927100" y="5335588"/>
          <p14:tracePt t="37690" x="985838" y="5408613"/>
          <p14:tracePt t="37708" x="1050925" y="5486400"/>
          <p14:tracePt t="37725" x="1136650" y="5570538"/>
          <p14:tracePt t="37741" x="1220788" y="5643563"/>
          <p14:tracePt t="37758" x="1319213" y="5715000"/>
          <p14:tracePt t="37775" x="1470025" y="5807075"/>
          <p14:tracePt t="37791" x="1522413" y="5845175"/>
          <p14:tracePt t="37808" x="1600200" y="5851525"/>
          <p14:tracePt t="37825" x="1677988" y="5851525"/>
          <p14:tracePt t="37841" x="1763713" y="5851525"/>
          <p14:tracePt t="37858" x="1835150" y="5851525"/>
          <p14:tracePt t="37875" x="1881188" y="5851525"/>
          <p14:tracePt t="37892" x="1906588" y="5851525"/>
          <p14:tracePt t="38535" x="1920875" y="5851525"/>
          <p14:tracePt t="38551" x="1927225" y="5851525"/>
          <p14:tracePt t="38560" x="1946275" y="5851525"/>
          <p14:tracePt t="38567" x="1979613" y="5865813"/>
          <p14:tracePt t="38576" x="2032000" y="5865813"/>
          <p14:tracePt t="38592" x="2103438" y="5865813"/>
          <p14:tracePt t="38609" x="2155825" y="5859463"/>
          <p14:tracePt t="38626" x="2193925" y="5838825"/>
          <p14:tracePt t="38643" x="2227263" y="5813425"/>
          <p14:tracePt t="39230" x="2220913" y="5813425"/>
          <p14:tracePt t="39246" x="2214563" y="5813425"/>
          <p14:tracePt t="39254" x="2208213" y="5813425"/>
          <p14:tracePt t="39262" x="2201863" y="5813425"/>
          <p14:tracePt t="39278" x="2193925" y="5813425"/>
          <p14:tracePt t="39294" x="2187575" y="5813425"/>
          <p14:tracePt t="39318" x="2181225" y="5813425"/>
          <p14:tracePt t="43230" x="2181225" y="5819775"/>
          <p14:tracePt t="43238" x="2187575" y="5819775"/>
          <p14:tracePt t="43270" x="2193925" y="5819775"/>
          <p14:tracePt t="43670" x="2201863" y="5819775"/>
          <p14:tracePt t="43678" x="2208213" y="5826125"/>
          <p14:tracePt t="43686" x="2220913" y="5832475"/>
          <p14:tracePt t="43699" x="2227263" y="5832475"/>
          <p14:tracePt t="43699" x="2227263" y="5838825"/>
          <p14:tracePt t="43715" x="2239963" y="5838825"/>
          <p14:tracePt t="43732" x="2246313" y="5851525"/>
          <p14:tracePt t="43749" x="2252663" y="5859463"/>
          <p14:tracePt t="43902" x="2260600" y="5865813"/>
          <p14:tracePt t="43914" x="2266950" y="5878513"/>
          <p14:tracePt t="43918" x="2286000" y="5903913"/>
          <p14:tracePt t="43932" x="2292350" y="5910263"/>
          <p14:tracePt t="43933" x="2298700" y="5918200"/>
          <p14:tracePt t="44054" x="2305050" y="5918200"/>
          <p14:tracePt t="44069" x="2311400" y="5918200"/>
          <p14:tracePt t="44086" x="2319338" y="5918200"/>
          <p14:tracePt t="44086" x="2325688" y="5918200"/>
          <p14:tracePt t="44099" x="2332038" y="5918200"/>
          <p14:tracePt t="44116" x="2338388" y="5918200"/>
          <p14:tracePt t="44133" x="2363788" y="5924550"/>
          <p14:tracePt t="44150" x="2378075" y="5930900"/>
          <p14:tracePt t="44166" x="2403475" y="5949950"/>
          <p14:tracePt t="44183" x="2449513" y="5969000"/>
          <p14:tracePt t="44199" x="2520950" y="6002338"/>
          <p14:tracePt t="44216" x="2613025" y="6027738"/>
          <p14:tracePt t="44233" x="2697163" y="6042025"/>
          <p14:tracePt t="44249" x="2789238" y="6042025"/>
          <p14:tracePt t="44266" x="2887663" y="6042025"/>
          <p14:tracePt t="44283" x="2952750" y="6035675"/>
          <p14:tracePt t="44300" x="2978150" y="6015038"/>
          <p14:tracePt t="44316" x="2990850" y="5995988"/>
          <p14:tracePt t="44333" x="2971800" y="5949950"/>
          <p14:tracePt t="44350" x="2932113" y="5903913"/>
          <p14:tracePt t="44366" x="2919413" y="5884863"/>
          <p14:tracePt t="44383" x="2906713" y="5865813"/>
          <p14:tracePt t="44702" x="2900363" y="5865813"/>
          <p14:tracePt t="44750" x="2894013" y="5865813"/>
          <p14:tracePt t="44757" x="2879725" y="5865813"/>
          <p14:tracePt t="44773" x="2873375" y="5865813"/>
          <p14:tracePt t="44789" x="2867025" y="5865813"/>
          <p14:tracePt t="45117" x="2873375" y="5865813"/>
          <p14:tracePt t="45189" x="2879725" y="5865813"/>
          <p14:tracePt t="45245" x="2887663" y="5865813"/>
          <p14:tracePt t="45261" x="2894013" y="5872163"/>
          <p14:tracePt t="45269" x="2900363" y="5872163"/>
          <p14:tracePt t="45293" x="2906713" y="5872163"/>
          <p14:tracePt t="45301" x="2913063" y="5872163"/>
          <p14:tracePt t="45306" x="2925763" y="5878513"/>
          <p14:tracePt t="45318" x="2938463" y="5878513"/>
          <p14:tracePt t="45334" x="2959100" y="5878513"/>
          <p14:tracePt t="45351" x="2971800" y="5884863"/>
          <p14:tracePt t="45368" x="2990850" y="5884863"/>
          <p14:tracePt t="45385" x="3024188" y="5891213"/>
          <p14:tracePt t="45401" x="3063875" y="5891213"/>
          <p14:tracePt t="45418" x="3108325" y="5897563"/>
          <p14:tracePt t="45435" x="3181350" y="5903913"/>
          <p14:tracePt t="45451" x="3259138" y="5910263"/>
          <p14:tracePt t="45468" x="3351213" y="5918200"/>
          <p14:tracePt t="45485" x="3454400" y="5924550"/>
          <p14:tracePt t="45501" x="3611563" y="5924550"/>
          <p14:tracePt t="45518" x="3735388" y="5930900"/>
          <p14:tracePt t="45535" x="3867150" y="5937250"/>
          <p14:tracePt t="45551" x="4016375" y="5937250"/>
          <p14:tracePt t="45568" x="4154488" y="5937250"/>
          <p14:tracePt t="45585" x="4310063" y="5937250"/>
          <p14:tracePt t="45601" x="4473575" y="5924550"/>
          <p14:tracePt t="45618" x="4630738" y="5918200"/>
          <p14:tracePt t="45635" x="4781550" y="5903913"/>
          <p14:tracePt t="45651" x="4945063" y="5865813"/>
          <p14:tracePt t="45668" x="5106988" y="5780088"/>
          <p14:tracePt t="45685" x="5276850" y="5662613"/>
          <p14:tracePt t="45702" x="5381625" y="5570538"/>
          <p14:tracePt t="45718" x="5461000" y="5486400"/>
          <p14:tracePt t="45736" x="5538788" y="5387975"/>
          <p14:tracePt t="45752" x="5591175" y="5303838"/>
          <p14:tracePt t="45768" x="5622925" y="5211763"/>
          <p14:tracePt t="45785" x="5649913" y="5121275"/>
          <p14:tracePt t="45802" x="5662613" y="5048250"/>
          <p14:tracePt t="45818" x="5675313" y="4976813"/>
          <p14:tracePt t="45835" x="5689600" y="4911725"/>
          <p14:tracePt t="45852" x="5695950" y="4826000"/>
          <p14:tracePt t="45870" x="5695950" y="4754563"/>
          <p14:tracePt t="45885" x="5695950" y="4670425"/>
          <p14:tracePt t="45903" x="5695950" y="4605338"/>
          <p14:tracePt t="45920" x="5695950" y="4546600"/>
          <p14:tracePt t="45936" x="5681663" y="4467225"/>
          <p14:tracePt t="45953" x="5656263" y="4395788"/>
          <p14:tracePt t="45970" x="5610225" y="4310063"/>
          <p14:tracePt t="45986" x="5557838" y="4244975"/>
          <p14:tracePt t="46003" x="5486400" y="4173538"/>
          <p14:tracePt t="46020" x="5421313" y="4121150"/>
          <p14:tracePt t="46037" x="5368925" y="4075113"/>
          <p14:tracePt t="46054" x="5291138" y="4037013"/>
          <p14:tracePt t="46070" x="5100638" y="4003675"/>
          <p14:tracePt t="46087" x="4957763" y="3984625"/>
          <p14:tracePt t="46103" x="4735513" y="3944938"/>
          <p14:tracePt t="46120" x="4494213" y="3892550"/>
          <p14:tracePt t="46137" x="4303713" y="3873500"/>
          <p14:tracePt t="46153" x="4154488" y="3867150"/>
          <p14:tracePt t="46170" x="4043363" y="3860800"/>
          <p14:tracePt t="46187" x="3925888" y="3846513"/>
          <p14:tracePt t="46203" x="3768725" y="3840163"/>
          <p14:tracePt t="46220" x="3598863" y="3833813"/>
          <p14:tracePt t="46237" x="3395663" y="3833813"/>
          <p14:tracePt t="46254" x="3219450" y="3833813"/>
          <p14:tracePt t="46270" x="2938463" y="3873500"/>
          <p14:tracePt t="46287" x="2789238" y="3898900"/>
          <p14:tracePt t="46303" x="2638425" y="3919538"/>
          <p14:tracePt t="46320" x="2481263" y="3938588"/>
          <p14:tracePt t="46337" x="2319338" y="3990975"/>
          <p14:tracePt t="46353" x="2155825" y="4062413"/>
          <p14:tracePt t="46370" x="1992313" y="4114800"/>
          <p14:tracePt t="46387" x="1847850" y="4198938"/>
          <p14:tracePt t="46404" x="1692275" y="4271963"/>
          <p14:tracePt t="46420" x="1495425" y="4349750"/>
          <p14:tracePt t="46437" x="1371600" y="4435475"/>
          <p14:tracePt t="46454" x="1254125" y="4546600"/>
          <p14:tracePt t="46454" x="1208088" y="4597400"/>
          <p14:tracePt t="46470" x="1109663" y="4708525"/>
          <p14:tracePt t="46487" x="1025525" y="4840288"/>
          <p14:tracePt t="46504" x="973138" y="4976813"/>
          <p14:tracePt t="46520" x="920750" y="5113338"/>
          <p14:tracePt t="46537" x="908050" y="5232400"/>
          <p14:tracePt t="46554" x="908050" y="5341938"/>
          <p14:tracePt t="46571" x="908050" y="5467350"/>
          <p14:tracePt t="46587" x="927100" y="5570538"/>
          <p14:tracePt t="46604" x="954088" y="5708650"/>
          <p14:tracePt t="46620" x="998538" y="5832475"/>
          <p14:tracePt t="46637" x="1077913" y="5937250"/>
          <p14:tracePt t="46654" x="1214438" y="6073775"/>
          <p14:tracePt t="46671" x="1377950" y="6172200"/>
          <p14:tracePt t="46687" x="1535113" y="6256338"/>
          <p14:tracePt t="46704" x="1717675" y="6329363"/>
          <p14:tracePt t="46721" x="1881188" y="6375400"/>
          <p14:tracePt t="46737" x="2051050" y="6400800"/>
          <p14:tracePt t="46755" x="2208213" y="6407150"/>
          <p14:tracePt t="46771" x="2378075" y="6407150"/>
          <p14:tracePt t="46787" x="2533650" y="6407150"/>
          <p14:tracePt t="46804" x="2690813" y="6407150"/>
          <p14:tracePt t="46821" x="2835275" y="6407150"/>
          <p14:tracePt t="46838" x="2978150" y="6394450"/>
          <p14:tracePt t="46855" x="3017838" y="6394450"/>
          <p14:tracePt t="46871" x="3030538" y="6394450"/>
          <p14:tracePt t="49334" x="0" y="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Formatting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0750"/>
            <a:ext cx="9134475" cy="5665788"/>
          </a:xfrm>
        </p:spPr>
        <p:txBody>
          <a:bodyPr/>
          <a:lstStyle/>
          <a:p>
            <a:r>
              <a:rPr lang="en-US" dirty="0" smtClean="0"/>
              <a:t>There are additional options for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printf</a:t>
            </a:r>
            <a:r>
              <a:rPr lang="en-US" dirty="0" smtClean="0"/>
              <a:t> method.</a:t>
            </a:r>
          </a:p>
          <a:p>
            <a:r>
              <a:rPr lang="en-US" dirty="0" smtClean="0"/>
              <a:t>Format flags</a:t>
            </a:r>
            <a:br>
              <a:rPr lang="en-US" dirty="0" smtClean="0"/>
            </a:br>
            <a:endParaRPr lang="en-US" dirty="0" smtClean="0"/>
          </a:p>
        </p:txBody>
      </p:sp>
      <p:pic>
        <p:nvPicPr>
          <p:cNvPr id="4" name="Picture 3" descr="formatting_flag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7939" y="1870437"/>
            <a:ext cx="6788122" cy="311712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42"/>
    </mc:Choice>
    <mc:Fallback xmlns="">
      <p:transition spd="slow" advTm="16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11.6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3168650"/>
            <a:ext cx="8534400" cy="849313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word</a:t>
            </a:r>
            <a:r>
              <a:rPr lang="en-US" dirty="0" smtClean="0"/>
              <a:t>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"Hello"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</a:t>
            </a:r>
            <a:r>
              <a:rPr lang="en-US" dirty="0" smtClean="0"/>
              <a:t>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"World!"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1785938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	Suppose the input contains the characters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Hello, World!</a:t>
            </a:r>
            <a:r>
              <a:rPr lang="en-US" dirty="0" smtClean="0"/>
              <a:t>. What are the values of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word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</a:t>
            </a:r>
            <a:r>
              <a:rPr lang="en-US" dirty="0" smtClean="0"/>
              <a:t> after this code fragment?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word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input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in.nextLine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</a:t>
            </a:r>
            <a:endParaRPr lang="en-US" sz="20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0"/>
    </mc:Choice>
    <mc:Fallback xmlns="">
      <p:transition spd="slow" advTm="5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Reading from Text </a:t>
            </a:r>
            <a:r>
              <a:rPr lang="en-US" sz="3200" dirty="0" smtClean="0"/>
              <a:t>Files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4227513"/>
          </a:xfrm>
        </p:spPr>
        <p:txBody>
          <a:bodyPr/>
          <a:lstStyle/>
          <a:p>
            <a:r>
              <a:rPr lang="en-US" dirty="0" smtClean="0"/>
              <a:t>A loop to process numbers in the input file: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double value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//</a:t>
            </a:r>
            <a:r>
              <a:rPr lang="en-US" i="1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Process value.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20"/>
    </mc:Choice>
    <mc:Fallback xmlns="">
      <p:transition spd="slow" advTm="40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240" x="2174875" y="1868488"/>
          <p14:tracePt t="8248" x="2181225" y="1868488"/>
          <p14:tracePt t="8249" x="2181225" y="1862138"/>
          <p14:tracePt t="8360" x="2187575" y="1862138"/>
          <p14:tracePt t="8392" x="2201863" y="1862138"/>
          <p14:tracePt t="8400" x="2214563" y="1862138"/>
          <p14:tracePt t="8408" x="2220913" y="1862138"/>
          <p14:tracePt t="8416" x="2252663" y="1862138"/>
          <p14:tracePt t="8432" x="2286000" y="1862138"/>
          <p14:tracePt t="8443" x="2332038" y="1854200"/>
          <p14:tracePt t="8464" x="2390775" y="1854200"/>
          <p14:tracePt t="8480" x="2443163" y="1854200"/>
          <p14:tracePt t="8496" x="2495550" y="1854200"/>
          <p14:tracePt t="8512" x="2514600" y="1841500"/>
          <p14:tracePt t="8528" x="2527300" y="1841500"/>
          <p14:tracePt t="8543" x="2533650" y="1835150"/>
          <p14:tracePt t="8560" x="2547938" y="1835150"/>
          <p14:tracePt t="8576" x="2554288" y="1816100"/>
          <p14:tracePt t="8593" x="2573338" y="1795463"/>
          <p14:tracePt t="8610" x="2579688" y="1770063"/>
          <p14:tracePt t="8626" x="2586038" y="1751013"/>
          <p14:tracePt t="8643" x="2592388" y="1724025"/>
          <p14:tracePt t="8660" x="2598738" y="1698625"/>
          <p14:tracePt t="8677" x="2598738" y="1665288"/>
          <p14:tracePt t="8693" x="2592388" y="1639888"/>
          <p14:tracePt t="8710" x="2586038" y="1606550"/>
          <p14:tracePt t="8727" x="2560638" y="1574800"/>
          <p14:tracePt t="8743" x="2533650" y="1541463"/>
          <p14:tracePt t="8760" x="2514600" y="1508125"/>
          <p14:tracePt t="8777" x="2501900" y="1495425"/>
          <p14:tracePt t="8793" x="2489200" y="1482725"/>
          <p14:tracePt t="8810" x="2474913" y="1476375"/>
          <p14:tracePt t="8827" x="2462213" y="1470025"/>
          <p14:tracePt t="8843" x="2449513" y="1463675"/>
          <p14:tracePt t="8860" x="2436813" y="1463675"/>
          <p14:tracePt t="8877" x="2422525" y="1455738"/>
          <p14:tracePt t="8893" x="2403475" y="1455738"/>
          <p14:tracePt t="8910" x="2390775" y="1455738"/>
          <p14:tracePt t="8927" x="2370138" y="1455738"/>
          <p14:tracePt t="8944" x="2344738" y="1455738"/>
          <p14:tracePt t="8960" x="2319338" y="1455738"/>
          <p14:tracePt t="8977" x="2298700" y="1455738"/>
          <p14:tracePt t="8994" x="2286000" y="1455738"/>
          <p14:tracePt t="9010" x="2252663" y="1455738"/>
          <p14:tracePt t="9027" x="2227263" y="1463675"/>
          <p14:tracePt t="9044" x="2201863" y="1463675"/>
          <p14:tracePt t="9060" x="2174875" y="1470025"/>
          <p14:tracePt t="9077" x="2155825" y="1470025"/>
          <p14:tracePt t="9094" x="2135188" y="1476375"/>
          <p14:tracePt t="9110" x="2128838" y="1482725"/>
          <p14:tracePt t="9127" x="2109788" y="1495425"/>
          <p14:tracePt t="9144" x="2090738" y="1501775"/>
          <p14:tracePt t="9161" x="2082800" y="1508125"/>
          <p14:tracePt t="9177" x="2070100" y="1522413"/>
          <p14:tracePt t="9194" x="2057400" y="1535113"/>
          <p14:tracePt t="9211" x="2038350" y="1560513"/>
          <p14:tracePt t="9228" x="2024063" y="1581150"/>
          <p14:tracePt t="9244" x="2005013" y="1600200"/>
          <p14:tracePt t="9261" x="1998663" y="1619250"/>
          <p14:tracePt t="9277" x="1992313" y="1639888"/>
          <p14:tracePt t="9294" x="1985963" y="1652588"/>
          <p14:tracePt t="9311" x="1985963" y="1677988"/>
          <p14:tracePt t="9328" x="1985963" y="1692275"/>
          <p14:tracePt t="9344" x="1979613" y="1724025"/>
          <p14:tracePt t="9362" x="1979613" y="1744663"/>
          <p14:tracePt t="9378" x="1979613" y="1770063"/>
          <p14:tracePt t="9394" x="1985963" y="1789113"/>
          <p14:tracePt t="9411" x="1992313" y="1816100"/>
          <p14:tracePt t="9429" x="2011363" y="1841500"/>
          <p14:tracePt t="9445" x="2038350" y="1868488"/>
          <p14:tracePt t="9462" x="2057400" y="1893888"/>
          <p14:tracePt t="9478" x="2070100" y="1912938"/>
          <p14:tracePt t="9494" x="2097088" y="1927225"/>
          <p14:tracePt t="9511" x="2135188" y="1946275"/>
          <p14:tracePt t="9529" x="2155825" y="1952625"/>
          <p14:tracePt t="9545" x="2174875" y="1958975"/>
          <p14:tracePt t="9562" x="2187575" y="1958975"/>
          <p14:tracePt t="9579" x="2214563" y="1958975"/>
          <p14:tracePt t="9595" x="2239963" y="1958975"/>
          <p14:tracePt t="9612" x="2273300" y="1958975"/>
          <p14:tracePt t="9628" x="2305050" y="1958975"/>
          <p14:tracePt t="9645" x="2338388" y="1958975"/>
          <p14:tracePt t="9661" x="2363788" y="1958975"/>
          <p14:tracePt t="9678" x="2378075" y="1958975"/>
          <p14:tracePt t="9695" x="2397125" y="1952625"/>
          <p14:tracePt t="9712" x="2422525" y="1946275"/>
          <p14:tracePt t="9729" x="2443163" y="1939925"/>
          <p14:tracePt t="9746" x="2449513" y="1933575"/>
          <p14:tracePt t="9762" x="2455863" y="1933575"/>
          <p14:tracePt t="9779" x="2468563" y="1927225"/>
          <p14:tracePt t="9796" x="2481263" y="1920875"/>
          <p14:tracePt t="9812" x="2495550" y="1912938"/>
          <p14:tracePt t="9828" x="2514600" y="1906588"/>
          <p14:tracePt t="9845" x="2527300" y="1887538"/>
          <p14:tracePt t="9863" x="2540000" y="1868488"/>
          <p14:tracePt t="9879" x="2547938" y="1847850"/>
          <p14:tracePt t="9896" x="2554288" y="1828800"/>
          <p14:tracePt t="9896" x="2554288" y="1816100"/>
          <p14:tracePt t="9912" x="2560638" y="1795463"/>
          <p14:tracePt t="9929" x="2560638" y="1763713"/>
          <p14:tracePt t="9946" x="2560638" y="1744663"/>
          <p14:tracePt t="9963" x="2554288" y="1711325"/>
          <p14:tracePt t="9979" x="2540000" y="1677988"/>
          <p14:tracePt t="9996" x="2533650" y="1658938"/>
          <p14:tracePt t="10013" x="2527300" y="1646238"/>
          <p14:tracePt t="10029" x="2520950" y="1625600"/>
          <p14:tracePt t="10045" x="2514600" y="1612900"/>
          <p14:tracePt t="10063" x="2501900" y="1593850"/>
          <p14:tracePt t="10079" x="2481263" y="1581150"/>
          <p14:tracePt t="10096" x="2449513" y="1541463"/>
          <p14:tracePt t="10113" x="2436813" y="1535113"/>
          <p14:tracePt t="10129" x="2422525" y="1535113"/>
          <p14:tracePt t="10146" x="2403475" y="1528763"/>
          <p14:tracePt t="10163" x="2384425" y="1522413"/>
          <p14:tracePt t="10180" x="2378075" y="1522413"/>
          <p14:tracePt t="10196" x="2357438" y="1522413"/>
          <p14:tracePt t="10213" x="2338388" y="1522413"/>
          <p14:tracePt t="10230" x="2325688" y="1522413"/>
          <p14:tracePt t="10246" x="2305050" y="1522413"/>
          <p14:tracePt t="10263" x="2286000" y="1522413"/>
          <p14:tracePt t="10279" x="2252663" y="1522413"/>
          <p14:tracePt t="10297" x="2239963" y="1522413"/>
          <p14:tracePt t="10313" x="2220913" y="1535113"/>
          <p14:tracePt t="10330" x="2214563" y="1535113"/>
          <p14:tracePt t="10347" x="2201863" y="1541463"/>
          <p14:tracePt t="10363" x="2187575" y="1554163"/>
          <p14:tracePt t="10379" x="2174875" y="1566863"/>
          <p14:tracePt t="10396" x="2168525" y="1574800"/>
          <p14:tracePt t="10412" x="2162175" y="1587500"/>
          <p14:tracePt t="10429" x="2155825" y="1600200"/>
          <p14:tracePt t="10447" x="2149475" y="1612900"/>
          <p14:tracePt t="10463" x="2141538" y="1633538"/>
          <p14:tracePt t="10480" x="2141538" y="1646238"/>
          <p14:tracePt t="10497" x="2141538" y="1658938"/>
          <p14:tracePt t="10513" x="2141538" y="1677988"/>
          <p14:tracePt t="10530" x="2141538" y="1692275"/>
          <p14:tracePt t="10546" x="2141538" y="1704975"/>
          <p14:tracePt t="10564" x="2141538" y="1711325"/>
          <p14:tracePt t="10580" x="2141538" y="1724025"/>
          <p14:tracePt t="10596" x="2141538" y="1736725"/>
          <p14:tracePt t="10613" x="2149475" y="1751013"/>
          <p14:tracePt t="10629" x="2149475" y="1763713"/>
          <p14:tracePt t="10646" x="2162175" y="1776413"/>
          <p14:tracePt t="10663" x="2181225" y="1809750"/>
          <p14:tracePt t="10681" x="2193925" y="1822450"/>
          <p14:tracePt t="10697" x="2227263" y="1841500"/>
          <p14:tracePt t="10714" x="2246313" y="1862138"/>
          <p14:tracePt t="10730" x="2279650" y="1862138"/>
          <p14:tracePt t="10746" x="2298700" y="1874838"/>
          <p14:tracePt t="10763" x="2305050" y="1874838"/>
          <p14:tracePt t="10780" x="2311400" y="1874838"/>
          <p14:tracePt t="10824" x="2319338" y="1874838"/>
          <p14:tracePt t="11408" x="2311400" y="1874838"/>
          <p14:tracePt t="11434" x="2305050" y="1874838"/>
          <p14:tracePt t="11705" x="2305050" y="1881188"/>
          <p14:tracePt t="11737" x="2298700" y="1881188"/>
          <p14:tracePt t="11793" x="2292350" y="1881188"/>
          <p14:tracePt t="12225" x="2298700" y="1881188"/>
          <p14:tracePt t="12241" x="2305050" y="1881188"/>
          <p14:tracePt t="12249" x="2325688" y="1881188"/>
          <p14:tracePt t="12257" x="2357438" y="1881188"/>
          <p14:tracePt t="12266" x="2390775" y="1881188"/>
          <p14:tracePt t="12283" x="2430463" y="1881188"/>
          <p14:tracePt t="12299" x="2468563" y="1881188"/>
          <p14:tracePt t="12316" x="2495550" y="1881188"/>
          <p14:tracePt t="12333" x="2514600" y="1881188"/>
          <p14:tracePt t="12349" x="2533650" y="1874838"/>
          <p14:tracePt t="12366" x="2547938" y="1874838"/>
          <p14:tracePt t="12383" x="2560638" y="1874838"/>
          <p14:tracePt t="12399" x="2579688" y="1874838"/>
          <p14:tracePt t="12416" x="2598738" y="1874838"/>
          <p14:tracePt t="12433" x="2638425" y="1874838"/>
          <p14:tracePt t="12449" x="2665413" y="1874838"/>
          <p14:tracePt t="12466" x="2690813" y="1874838"/>
          <p14:tracePt t="12483" x="2724150" y="1874838"/>
          <p14:tracePt t="12500" x="2755900" y="1874838"/>
          <p14:tracePt t="12516" x="2789238" y="1874838"/>
          <p14:tracePt t="12533" x="2795588" y="1874838"/>
          <p14:tracePt t="12550" x="2801938" y="1874838"/>
          <p14:tracePt t="12625" x="2795588" y="1874838"/>
          <p14:tracePt t="12641" x="2789238" y="1874838"/>
          <p14:tracePt t="12649" x="2782888" y="1874838"/>
          <p14:tracePt t="12666" x="2768600" y="1881188"/>
          <p14:tracePt t="12667" x="2730500" y="1881188"/>
          <p14:tracePt t="12683" x="2678113" y="1881188"/>
          <p14:tracePt t="12700" x="2606675" y="1881188"/>
          <p14:tracePt t="12717" x="2540000" y="1874838"/>
          <p14:tracePt t="12733" x="2455863" y="1874838"/>
          <p14:tracePt t="12750" x="2390775" y="1868488"/>
          <p14:tracePt t="12767" x="2338388" y="1854200"/>
          <p14:tracePt t="12783" x="2325688" y="1847850"/>
          <p14:tracePt t="12800" x="2319338" y="1847850"/>
          <p14:tracePt t="13217" x="2325688" y="1847850"/>
          <p14:tracePt t="13233" x="2332038" y="1847850"/>
          <p14:tracePt t="13265" x="2338388" y="1847850"/>
          <p14:tracePt t="13289" x="2344738" y="1847850"/>
          <p14:tracePt t="13305" x="2351088" y="1847850"/>
          <p14:tracePt t="13513" x="2344738" y="1847850"/>
          <p14:tracePt t="13521" x="2338388" y="1847850"/>
          <p14:tracePt t="13521" x="2332038" y="1854200"/>
          <p14:tracePt t="13535" x="2325688" y="1854200"/>
          <p14:tracePt t="13551" x="2311400" y="1862138"/>
          <p14:tracePt t="13568" x="2298700" y="1862138"/>
          <p14:tracePt t="13584" x="2279650" y="1862138"/>
          <p14:tracePt t="13602" x="2266950" y="1862138"/>
          <p14:tracePt t="13618" x="2252663" y="1862138"/>
          <p14:tracePt t="13635" x="2239963" y="1862138"/>
          <p14:tracePt t="13651" x="2233613" y="1854200"/>
          <p14:tracePt t="13668" x="2220913" y="1854200"/>
          <p14:tracePt t="13685" x="2214563" y="1847850"/>
          <p14:tracePt t="13701" x="2208213" y="1847850"/>
          <p14:tracePt t="13718" x="2201863" y="1847850"/>
          <p14:tracePt t="13735" x="2193925" y="1847850"/>
          <p14:tracePt t="13751" x="2187575" y="1847850"/>
          <p14:tracePt t="13785" x="2181225" y="1847850"/>
          <p14:tracePt t="14001" x="2187575" y="1847850"/>
          <p14:tracePt t="14021" x="2193925" y="1847850"/>
          <p14:tracePt t="14021" x="2214563" y="1847850"/>
          <p14:tracePt t="14035" x="2239963" y="1854200"/>
          <p14:tracePt t="14052" x="2279650" y="1854200"/>
          <p14:tracePt t="14068" x="2319338" y="1854200"/>
          <p14:tracePt t="14085" x="2357438" y="1854200"/>
          <p14:tracePt t="14102" x="2397125" y="1854200"/>
          <p14:tracePt t="14119" x="2430463" y="1847850"/>
          <p14:tracePt t="14135" x="2449513" y="1841500"/>
          <p14:tracePt t="14152" x="2462213" y="1835150"/>
          <p14:tracePt t="14169" x="2481263" y="1816100"/>
          <p14:tracePt t="14185" x="2501900" y="1795463"/>
          <p14:tracePt t="14202" x="2514600" y="1776413"/>
          <p14:tracePt t="14219" x="2527300" y="1757363"/>
          <p14:tracePt t="14236" x="2527300" y="1744663"/>
          <p14:tracePt t="14252" x="2527300" y="1724025"/>
          <p14:tracePt t="14269" x="2527300" y="1711325"/>
          <p14:tracePt t="14286" x="2527300" y="1692275"/>
          <p14:tracePt t="14302" x="2520950" y="1665288"/>
          <p14:tracePt t="14319" x="2508250" y="1639888"/>
          <p14:tracePt t="14335" x="2495550" y="1612900"/>
          <p14:tracePt t="14352" x="2481263" y="1593850"/>
          <p14:tracePt t="14369" x="2443163" y="1554163"/>
          <p14:tracePt t="14386" x="2409825" y="1516063"/>
          <p14:tracePt t="14402" x="2390775" y="1495425"/>
          <p14:tracePt t="14419" x="2363788" y="1476375"/>
          <p14:tracePt t="14436" x="2357438" y="1470025"/>
          <p14:tracePt t="14452" x="2344738" y="1463675"/>
          <p14:tracePt t="14469" x="2332038" y="1463675"/>
          <p14:tracePt t="14486" x="2311400" y="1463675"/>
          <p14:tracePt t="14502" x="2298700" y="1463675"/>
          <p14:tracePt t="14519" x="2279650" y="1463675"/>
          <p14:tracePt t="14536" x="2273300" y="1463675"/>
          <p14:tracePt t="14553" x="2239963" y="1476375"/>
          <p14:tracePt t="14569" x="2220913" y="1489075"/>
          <p14:tracePt t="14586" x="2208213" y="1501775"/>
          <p14:tracePt t="14603" x="2187575" y="1516063"/>
          <p14:tracePt t="14619" x="2181225" y="1535113"/>
          <p14:tracePt t="14636" x="2168525" y="1547813"/>
          <p14:tracePt t="14653" x="2162175" y="1554163"/>
          <p14:tracePt t="14669" x="2155825" y="1566863"/>
          <p14:tracePt t="14686" x="2149475" y="1574800"/>
          <p14:tracePt t="14703" x="2141538" y="1593850"/>
          <p14:tracePt t="14720" x="2141538" y="1612900"/>
          <p14:tracePt t="14736" x="2135188" y="1625600"/>
          <p14:tracePt t="14753" x="2135188" y="1658938"/>
          <p14:tracePt t="14769" x="2135188" y="1671638"/>
          <p14:tracePt t="14786" x="2135188" y="1684338"/>
          <p14:tracePt t="14803" x="2135188" y="1692275"/>
          <p14:tracePt t="14820" x="2135188" y="1711325"/>
          <p14:tracePt t="14836" x="2135188" y="1717675"/>
          <p14:tracePt t="14853" x="2141538" y="1736725"/>
          <p14:tracePt t="14870" x="2149475" y="1751013"/>
          <p14:tracePt t="14886" x="2162175" y="1757363"/>
          <p14:tracePt t="14903" x="2168525" y="1770063"/>
          <p14:tracePt t="14920" x="2181225" y="1789113"/>
          <p14:tracePt t="14936" x="2201863" y="1803400"/>
          <p14:tracePt t="14953" x="2208213" y="1809750"/>
          <p14:tracePt t="14970" x="2208213" y="1822450"/>
          <p14:tracePt t="14986" x="2214563" y="1828800"/>
          <p14:tracePt t="15433" x="2227263" y="1828800"/>
          <p14:tracePt t="15441" x="2260600" y="1828800"/>
          <p14:tracePt t="15449" x="2292350" y="1828800"/>
          <p14:tracePt t="15457" x="2363788" y="1828800"/>
          <p14:tracePt t="15471" x="2455863" y="1828800"/>
          <p14:tracePt t="15487" x="2520950" y="1828800"/>
          <p14:tracePt t="15504" x="2606675" y="1828800"/>
          <p14:tracePt t="15521" x="2717800" y="1828800"/>
          <p14:tracePt t="15537" x="2789238" y="1828800"/>
          <p14:tracePt t="15554" x="2847975" y="1828800"/>
          <p14:tracePt t="15571" x="2913063" y="1828800"/>
          <p14:tracePt t="15587" x="2978150" y="1835150"/>
          <p14:tracePt t="15604" x="3024188" y="1841500"/>
          <p14:tracePt t="15621" x="3089275" y="1847850"/>
          <p14:tracePt t="15637" x="3167063" y="1847850"/>
          <p14:tracePt t="15654" x="3271838" y="1862138"/>
          <p14:tracePt t="15671" x="3395663" y="1868488"/>
          <p14:tracePt t="15687" x="3546475" y="1881188"/>
          <p14:tracePt t="15704" x="3690938" y="1881188"/>
          <p14:tracePt t="15721" x="3932238" y="1887538"/>
          <p14:tracePt t="15738" x="4089400" y="1887538"/>
          <p14:tracePt t="15754" x="4251325" y="1887538"/>
          <p14:tracePt t="15771" x="4421188" y="1887538"/>
          <p14:tracePt t="15788" x="4565650" y="1893888"/>
          <p14:tracePt t="15804" x="4722813" y="1906588"/>
          <p14:tracePt t="15821" x="4846638" y="1906588"/>
          <p14:tracePt t="15838" x="4957763" y="1906588"/>
          <p14:tracePt t="15854" x="5054600" y="1906588"/>
          <p14:tracePt t="15871" x="5127625" y="1906588"/>
          <p14:tracePt t="15888" x="5173663" y="1906588"/>
          <p14:tracePt t="15904" x="5192713" y="1906588"/>
          <p14:tracePt t="16009" x="5180013" y="1906588"/>
          <p14:tracePt t="16017" x="5173663" y="1906588"/>
          <p14:tracePt t="16025" x="5121275" y="1906588"/>
          <p14:tracePt t="16038" x="5035550" y="1906588"/>
          <p14:tracePt t="16055" x="4892675" y="1906588"/>
          <p14:tracePt t="16071" x="4702175" y="1906588"/>
          <p14:tracePt t="16088" x="4421188" y="1906588"/>
          <p14:tracePt t="16105" x="3873500" y="1906588"/>
          <p14:tracePt t="16121" x="3565525" y="1906588"/>
          <p14:tracePt t="16138" x="3311525" y="1893888"/>
          <p14:tracePt t="16155" x="3108325" y="1893888"/>
          <p14:tracePt t="16171" x="2946400" y="1887538"/>
          <p14:tracePt t="16188" x="2879725" y="1887538"/>
          <p14:tracePt t="16205" x="2867025" y="1887538"/>
          <p14:tracePt t="16353" x="2887663" y="1887538"/>
          <p14:tracePt t="16361" x="2900363" y="1887538"/>
          <p14:tracePt t="16374" x="2919413" y="1887538"/>
          <p14:tracePt t="16377" x="2984500" y="1887538"/>
          <p14:tracePt t="16389" x="3089275" y="1887538"/>
          <p14:tracePt t="16405" x="3233738" y="1893888"/>
          <p14:tracePt t="16422" x="3416300" y="1900238"/>
          <p14:tracePt t="16438" x="3644900" y="1900238"/>
          <p14:tracePt t="16455" x="3919538" y="1906588"/>
          <p14:tracePt t="16472" x="4148138" y="1906588"/>
          <p14:tracePt t="16489" x="4454525" y="1906588"/>
          <p14:tracePt t="16505" x="4578350" y="1906588"/>
          <p14:tracePt t="16522" x="4618038" y="1906588"/>
          <p14:tracePt t="18097" x="4605338" y="1912938"/>
          <p14:tracePt t="18113" x="4591050" y="1912938"/>
          <p14:tracePt t="18121" x="4578350" y="1912938"/>
          <p14:tracePt t="18129" x="4546600" y="1920875"/>
          <p14:tracePt t="18141" x="4479925" y="1920875"/>
          <p14:tracePt t="18158" x="4421188" y="1920875"/>
          <p14:tracePt t="18174" x="4343400" y="1920875"/>
          <p14:tracePt t="18191" x="4291013" y="1920875"/>
          <p14:tracePt t="18208" x="4213225" y="1920875"/>
          <p14:tracePt t="18225" x="4179888" y="1920875"/>
          <p14:tracePt t="18241" x="4148138" y="1920875"/>
          <p14:tracePt t="18258" x="4095750" y="1920875"/>
          <p14:tracePt t="18275" x="4016375" y="1920875"/>
          <p14:tracePt t="18291" x="3919538" y="1920875"/>
          <p14:tracePt t="18308" x="3808413" y="1920875"/>
          <p14:tracePt t="18324" x="3709988" y="1920875"/>
          <p14:tracePt t="18341" x="3611563" y="1920875"/>
          <p14:tracePt t="18358" x="3513138" y="1920875"/>
          <p14:tracePt t="18375" x="3448050" y="1920875"/>
          <p14:tracePt t="18391" x="3409950" y="1920875"/>
          <p14:tracePt t="18408" x="3395663" y="1920875"/>
          <p14:tracePt t="18425" x="3389313" y="1920875"/>
          <p14:tracePt t="18529" x="3382963" y="1920875"/>
          <p14:tracePt t="18553" x="3376613" y="1920875"/>
          <p14:tracePt t="18561" x="3370263" y="1920875"/>
          <p14:tracePt t="18585" x="3363913" y="1920875"/>
          <p14:tracePt t="18593" x="3363913" y="1927225"/>
          <p14:tracePt t="18598" x="3351213" y="1927225"/>
          <p14:tracePt t="18608" x="3330575" y="1927225"/>
          <p14:tracePt t="18625" x="3298825" y="1927225"/>
          <p14:tracePt t="18642" x="3271838" y="1927225"/>
          <p14:tracePt t="18658" x="3246438" y="1927225"/>
          <p14:tracePt t="18675" x="3213100" y="1927225"/>
          <p14:tracePt t="18692" x="3181350" y="1927225"/>
          <p14:tracePt t="18708" x="3128963" y="1933575"/>
          <p14:tracePt t="18725" x="3095625" y="1933575"/>
          <p14:tracePt t="18742" x="3063875" y="1933575"/>
          <p14:tracePt t="18758" x="3043238" y="1933575"/>
          <p14:tracePt t="18775" x="3030538" y="1933575"/>
          <p14:tracePt t="18792" x="3024188" y="1933575"/>
          <p14:tracePt t="19025" x="3030538" y="1933575"/>
          <p14:tracePt t="19033" x="3043238" y="1933575"/>
          <p14:tracePt t="19044" x="3055938" y="1933575"/>
          <p14:tracePt t="19049" x="3089275" y="1933575"/>
          <p14:tracePt t="19062" x="3135313" y="1933575"/>
          <p14:tracePt t="19076" x="3194050" y="1933575"/>
          <p14:tracePt t="19092" x="3265488" y="1933575"/>
          <p14:tracePt t="19109" x="3357563" y="1933575"/>
          <p14:tracePt t="19126" x="3441700" y="1933575"/>
          <p14:tracePt t="19142" x="3521075" y="1939925"/>
          <p14:tracePt t="19159" x="3611563" y="1946275"/>
          <p14:tracePt t="19176" x="3709988" y="1946275"/>
          <p14:tracePt t="19192" x="3821113" y="1946275"/>
          <p14:tracePt t="19210" x="3911600" y="1946275"/>
          <p14:tracePt t="19226" x="3990975" y="1952625"/>
          <p14:tracePt t="19243" x="4089400" y="1958975"/>
          <p14:tracePt t="19259" x="4173538" y="1958975"/>
          <p14:tracePt t="19276" x="4265613" y="1958975"/>
          <p14:tracePt t="19293" x="4343400" y="1958975"/>
          <p14:tracePt t="19309" x="4435475" y="1958975"/>
          <p14:tracePt t="19326" x="4519613" y="1958975"/>
          <p14:tracePt t="19343" x="4597400" y="1958975"/>
          <p14:tracePt t="19359" x="4676775" y="1958975"/>
          <p14:tracePt t="19376" x="4775200" y="1958975"/>
          <p14:tracePt t="19393" x="4819650" y="1958975"/>
          <p14:tracePt t="19409" x="4878388" y="1958975"/>
          <p14:tracePt t="19426" x="4918075" y="1958975"/>
          <p14:tracePt t="19443" x="4945063" y="1958975"/>
          <p14:tracePt t="19460" x="4957763" y="1952625"/>
          <p14:tracePt t="19476" x="4964113" y="1952625"/>
          <p14:tracePt t="20665" x="4957763" y="1952625"/>
          <p14:tracePt t="20673" x="4951413" y="1952625"/>
          <p14:tracePt t="20735" x="4945063" y="1952625"/>
          <p14:tracePt t="20761" x="4945063" y="1946275"/>
          <p14:tracePt t="20779" x="4937125" y="1946275"/>
          <p14:tracePt t="20779" x="4930775" y="1946275"/>
          <p14:tracePt t="20795" x="4918075" y="1946275"/>
          <p14:tracePt t="20811" x="4884738" y="1946275"/>
          <p14:tracePt t="20828" x="4840288" y="1946275"/>
          <p14:tracePt t="20845" x="4787900" y="1946275"/>
          <p14:tracePt t="20861" x="4708525" y="1946275"/>
          <p14:tracePt t="20878" x="4630738" y="1946275"/>
          <p14:tracePt t="20895" x="4559300" y="1946275"/>
          <p14:tracePt t="20912" x="4494213" y="1946275"/>
          <p14:tracePt t="20928" x="4408488" y="1939925"/>
          <p14:tracePt t="20945" x="4349750" y="1939925"/>
          <p14:tracePt t="20962" x="4291013" y="1939925"/>
          <p14:tracePt t="20978" x="4219575" y="1939925"/>
          <p14:tracePt t="20995" x="4148138" y="1939925"/>
          <p14:tracePt t="21012" x="4068763" y="1939925"/>
          <p14:tracePt t="21028" x="3978275" y="1939925"/>
          <p14:tracePt t="21045" x="3898900" y="1939925"/>
          <p14:tracePt t="21062" x="3821113" y="1939925"/>
          <p14:tracePt t="21078" x="3749675" y="1939925"/>
          <p14:tracePt t="21095" x="3670300" y="1933575"/>
          <p14:tracePt t="21112" x="3605213" y="1933575"/>
          <p14:tracePt t="21129" x="3494088" y="1927225"/>
          <p14:tracePt t="21146" x="3409950" y="1927225"/>
          <p14:tracePt t="21162" x="3351213" y="1927225"/>
          <p14:tracePt t="21179" x="3298825" y="1927225"/>
          <p14:tracePt t="21196" x="3233738" y="1927225"/>
          <p14:tracePt t="21212" x="3194050" y="1927225"/>
          <p14:tracePt t="21229" x="3181350" y="1927225"/>
          <p14:tracePt t="21245" x="3175000" y="1927225"/>
          <p14:tracePt t="21262" x="3167063" y="1927225"/>
          <p14:tracePt t="21841" x="3175000" y="1927225"/>
          <p14:tracePt t="21857" x="3181350" y="1927225"/>
          <p14:tracePt t="21865" x="3187700" y="1927225"/>
          <p14:tracePt t="21867" x="3194050" y="1927225"/>
          <p14:tracePt t="21880" x="3213100" y="1927225"/>
          <p14:tracePt t="21896" x="3252788" y="1927225"/>
          <p14:tracePt t="21913" x="3292475" y="1927225"/>
          <p14:tracePt t="21930" x="3336925" y="1927225"/>
          <p14:tracePt t="21946" x="3376613" y="1927225"/>
          <p14:tracePt t="21963" x="3422650" y="1933575"/>
          <p14:tracePt t="21980" x="3462338" y="1933575"/>
          <p14:tracePt t="21996" x="3494088" y="1933575"/>
          <p14:tracePt t="22013" x="3521075" y="1933575"/>
          <p14:tracePt t="22030" x="3533775" y="1933575"/>
          <p14:tracePt t="22046" x="3540125" y="1933575"/>
          <p14:tracePt t="22063" x="3552825" y="1933575"/>
          <p14:tracePt t="23481" x="3559175" y="1933575"/>
          <p14:tracePt t="23488" x="3586163" y="1933575"/>
          <p14:tracePt t="23496" x="3632200" y="1933575"/>
          <p14:tracePt t="23505" x="3735388" y="1933575"/>
          <p14:tracePt t="23517" x="3840163" y="1920875"/>
          <p14:tracePt t="23532" x="3963988" y="1893888"/>
          <p14:tracePt t="23549" x="4081463" y="1862138"/>
          <p14:tracePt t="23565" x="4198938" y="1828800"/>
          <p14:tracePt t="23582" x="4278313" y="1795463"/>
          <p14:tracePt t="23599" x="4356100" y="1763713"/>
          <p14:tracePt t="23615" x="4389438" y="1736725"/>
          <p14:tracePt t="23632" x="4448175" y="1684338"/>
          <p14:tracePt t="23649" x="4454525" y="1646238"/>
          <p14:tracePt t="23665" x="4460875" y="1612900"/>
          <p14:tracePt t="23682" x="4448175" y="1574800"/>
          <p14:tracePt t="23699" x="4421188" y="1528763"/>
          <p14:tracePt t="23715" x="4362450" y="1470025"/>
          <p14:tracePt t="23732" x="4310063" y="1430338"/>
          <p14:tracePt t="23749" x="4251325" y="1404938"/>
          <p14:tracePt t="23765" x="4173538" y="1404938"/>
          <p14:tracePt t="23782" x="4075113" y="1397000"/>
          <p14:tracePt t="23799" x="3978275" y="1397000"/>
          <p14:tracePt t="23816" x="3873500" y="1397000"/>
          <p14:tracePt t="23832" x="3749675" y="1390650"/>
          <p14:tracePt t="23849" x="3716338" y="1390650"/>
          <p14:tracePt t="23866" x="3683000" y="1390650"/>
          <p14:tracePt t="23882" x="3676650" y="1390650"/>
          <p14:tracePt t="24152" x="3683000" y="1397000"/>
          <p14:tracePt t="24160" x="3703638" y="1411288"/>
          <p14:tracePt t="24167" x="3741738" y="1455738"/>
          <p14:tracePt t="24183" x="3794125" y="1508125"/>
          <p14:tracePt t="24200" x="3860800" y="1566863"/>
          <p14:tracePt t="24216" x="3951288" y="1665288"/>
          <p14:tracePt t="24233" x="4010025" y="1730375"/>
          <p14:tracePt t="24250" x="4043363" y="1763713"/>
          <p14:tracePt t="24266" x="4056063" y="1789113"/>
          <p14:tracePt t="24283" x="4056063" y="1803400"/>
          <p14:tracePt t="24300" x="4056063" y="1822450"/>
          <p14:tracePt t="24316" x="4056063" y="1841500"/>
          <p14:tracePt t="24333" x="4056063" y="1881188"/>
          <p14:tracePt t="24350" x="4062413" y="1900238"/>
          <p14:tracePt t="24480" x="4068763" y="1900238"/>
          <p14:tracePt t="24488" x="4075113" y="1900238"/>
          <p14:tracePt t="24500" x="4089400" y="1900238"/>
          <p14:tracePt t="24504" x="4114800" y="1900238"/>
          <p14:tracePt t="24517" x="4121150" y="1906588"/>
          <p14:tracePt t="24960" x="4114800" y="1906588"/>
          <p14:tracePt t="24984" x="4108450" y="1906588"/>
          <p14:tracePt t="25032" x="4102100" y="1906588"/>
          <p14:tracePt t="25136" x="4095750" y="1906588"/>
          <p14:tracePt t="25144" x="4075113" y="1906588"/>
          <p14:tracePt t="25152" x="4016375" y="1906588"/>
          <p14:tracePt t="25168" x="3905250" y="1906588"/>
          <p14:tracePt t="25168" x="3833813" y="1906588"/>
          <p14:tracePt t="25185" x="3697288" y="1893888"/>
          <p14:tracePt t="25201" x="3533775" y="1893888"/>
          <p14:tracePt t="25218" x="3382963" y="1900238"/>
          <p14:tracePt t="25235" x="3252788" y="1906588"/>
          <p14:tracePt t="25251" x="3128963" y="1906588"/>
          <p14:tracePt t="25268" x="3043238" y="1900238"/>
          <p14:tracePt t="25284" x="2959100" y="1887538"/>
          <p14:tracePt t="25301" x="2860675" y="1847850"/>
          <p14:tracePt t="25318" x="2768600" y="1822450"/>
          <p14:tracePt t="25335" x="2678113" y="1816100"/>
          <p14:tracePt t="25351" x="2625725" y="1816100"/>
          <p14:tracePt t="25368" x="2566988" y="1816100"/>
          <p14:tracePt t="25384" x="2540000" y="1816100"/>
          <p14:tracePt t="25401" x="2520950" y="1816100"/>
          <p14:tracePt t="25418" x="2495550" y="1816100"/>
          <p14:tracePt t="25435" x="2474913" y="1816100"/>
          <p14:tracePt t="25451" x="2443163" y="1816100"/>
          <p14:tracePt t="25469" x="2409825" y="1816100"/>
          <p14:tracePt t="25485" x="2384425" y="1816100"/>
          <p14:tracePt t="25501" x="2378075" y="1822450"/>
          <p14:tracePt t="25518" x="2370138" y="1822450"/>
          <p14:tracePt t="26136" x="2363788" y="1828800"/>
          <p14:tracePt t="26152" x="2357438" y="1828800"/>
          <p14:tracePt t="26157" x="2351088" y="1828800"/>
          <p14:tracePt t="26169" x="2344738" y="1828800"/>
          <p14:tracePt t="26186" x="2338388" y="1828800"/>
          <p14:tracePt t="26202" x="2332038" y="1828800"/>
          <p14:tracePt t="26248" x="2325688" y="1828800"/>
          <p14:tracePt t="26272" x="2319338" y="1828800"/>
          <p14:tracePt t="26288" x="2319338" y="1835150"/>
          <p14:tracePt t="26344" x="2325688" y="1835150"/>
          <p14:tracePt t="26360" x="2332038" y="1835150"/>
          <p14:tracePt t="26369" x="2351088" y="1828800"/>
          <p14:tracePt t="26376" x="2390775" y="1822450"/>
          <p14:tracePt t="26388" x="2430463" y="1809750"/>
          <p14:tracePt t="26403" x="2462213" y="1782763"/>
          <p14:tracePt t="26419" x="2489200" y="1757363"/>
          <p14:tracePt t="26436" x="2520950" y="1730375"/>
          <p14:tracePt t="26453" x="2554288" y="1698625"/>
          <p14:tracePt t="26470" x="2560638" y="1665288"/>
          <p14:tracePt t="26486" x="2566988" y="1633538"/>
          <p14:tracePt t="26503" x="2566988" y="1600200"/>
          <p14:tracePt t="26519" x="2560638" y="1587500"/>
          <p14:tracePt t="26584" x="2554288" y="1587500"/>
          <p14:tracePt t="26616" x="2547938" y="1581150"/>
          <p14:tracePt t="26696" x="2540000" y="1581150"/>
          <p14:tracePt t="26720" x="2540000" y="1587500"/>
          <p14:tracePt t="26728" x="2540000" y="1593850"/>
          <p14:tracePt t="26744" x="2540000" y="1612900"/>
          <p14:tracePt t="26753" x="2547938" y="1625600"/>
          <p14:tracePt t="26753" x="2573338" y="1671638"/>
          <p14:tracePt t="26770" x="2632075" y="1730375"/>
          <p14:tracePt t="26787" x="2684463" y="1782763"/>
          <p14:tracePt t="26803" x="2736850" y="1847850"/>
          <p14:tracePt t="26820" x="2820988" y="1900238"/>
          <p14:tracePt t="26837" x="2925763" y="1927225"/>
          <p14:tracePt t="26853" x="2997200" y="1939925"/>
          <p14:tracePt t="26870" x="3049588" y="1939925"/>
          <p14:tracePt t="26887" x="3063875" y="1939925"/>
          <p14:tracePt t="26944" x="3063875" y="1933575"/>
          <p14:tracePt t="26953" x="3063875" y="1927225"/>
          <p14:tracePt t="26953" x="3055938" y="1927225"/>
          <p14:tracePt t="27064" x="3082925" y="1927225"/>
          <p14:tracePt t="27072" x="3108325" y="1927225"/>
          <p14:tracePt t="27080" x="3135313" y="1927225"/>
          <p14:tracePt t="27088" x="3181350" y="1912938"/>
          <p14:tracePt t="27096" x="3233738" y="1906588"/>
          <p14:tracePt t="27104" x="3441700" y="1906588"/>
          <p14:tracePt t="27120" x="3624263" y="1900238"/>
          <p14:tracePt t="27137" x="3821113" y="1900238"/>
          <p14:tracePt t="27154" x="4095750" y="1906588"/>
          <p14:tracePt t="27170" x="4383088" y="1906588"/>
          <p14:tracePt t="27187" x="4676775" y="1927225"/>
          <p14:tracePt t="27204" x="4872038" y="1933575"/>
          <p14:tracePt t="27221" x="5029200" y="1939925"/>
          <p14:tracePt t="27237" x="5140325" y="1939925"/>
          <p14:tracePt t="27254" x="5205413" y="1946275"/>
          <p14:tracePt t="27270" x="5232400" y="1946275"/>
          <p14:tracePt t="27504" x="5224463" y="1946275"/>
          <p14:tracePt t="27512" x="5218113" y="1946275"/>
          <p14:tracePt t="27520" x="5205413" y="1958975"/>
          <p14:tracePt t="27528" x="5186363" y="1979613"/>
          <p14:tracePt t="27543" x="5153025" y="2011363"/>
          <p14:tracePt t="27554" x="5100638" y="2063750"/>
          <p14:tracePt t="27571" x="5041900" y="2128838"/>
          <p14:tracePt t="27588" x="4970463" y="2201863"/>
          <p14:tracePt t="27604" x="4911725" y="2279650"/>
          <p14:tracePt t="27621" x="4846638" y="2351088"/>
          <p14:tracePt t="27638" x="4781550" y="2416175"/>
          <p14:tracePt t="27654" x="4695825" y="2508250"/>
          <p14:tracePt t="27671" x="4649788" y="2579688"/>
          <p14:tracePt t="27688" x="4591050" y="2671763"/>
          <p14:tracePt t="27704" x="4572000" y="2717800"/>
          <p14:tracePt t="27721" x="4559300" y="2743200"/>
          <p14:tracePt t="27738" x="4552950" y="2768600"/>
          <p14:tracePt t="27755" x="4532313" y="2801938"/>
          <p14:tracePt t="27771" x="4513263" y="2827338"/>
          <p14:tracePt t="27788" x="4494213" y="2873375"/>
          <p14:tracePt t="27805" x="4460875" y="2906713"/>
          <p14:tracePt t="27821" x="4421188" y="2938463"/>
          <p14:tracePt t="27838" x="4395788" y="2971800"/>
          <p14:tracePt t="27855" x="4368800" y="2990850"/>
          <p14:tracePt t="27871" x="4343400" y="3005138"/>
          <p14:tracePt t="27968" x="4343400" y="2997200"/>
          <p14:tracePt t="27976" x="4343400" y="2990850"/>
          <p14:tracePt t="27992" x="4349750" y="2984500"/>
          <p14:tracePt t="28000" x="4368800" y="2978150"/>
          <p14:tracePt t="28005" x="4402138" y="2959100"/>
          <p14:tracePt t="28022" x="4467225" y="2959100"/>
          <p14:tracePt t="28038" x="4559300" y="2959100"/>
          <p14:tracePt t="28055" x="4656138" y="2959100"/>
          <p14:tracePt t="28072" x="4806950" y="2959100"/>
          <p14:tracePt t="28088" x="4911725" y="2959100"/>
          <p14:tracePt t="28105" x="5022850" y="2959100"/>
          <p14:tracePt t="28122" x="5121275" y="2959100"/>
          <p14:tracePt t="28138" x="5224463" y="2959100"/>
          <p14:tracePt t="28155" x="5322888" y="2959100"/>
          <p14:tracePt t="28172" x="5402263" y="2959100"/>
          <p14:tracePt t="28188" x="5453063" y="2959100"/>
          <p14:tracePt t="28205" x="5467350" y="2959100"/>
          <p14:tracePt t="28222" x="5473700" y="2959100"/>
          <p14:tracePt t="28239" x="5473700" y="2952750"/>
          <p14:tracePt t="28312" x="5467350" y="2952750"/>
          <p14:tracePt t="28320" x="5461000" y="2952750"/>
          <p14:tracePt t="28328" x="5440363" y="2959100"/>
          <p14:tracePt t="28344" x="5434013" y="2959100"/>
          <p14:tracePt t="28356" x="5421313" y="2959100"/>
          <p14:tracePt t="28360" x="5381625" y="2965450"/>
          <p14:tracePt t="28372" x="5322888" y="2965450"/>
          <p14:tracePt t="28389" x="5251450" y="2971800"/>
          <p14:tracePt t="28405" x="5199063" y="2971800"/>
          <p14:tracePt t="28422" x="5146675" y="2971800"/>
          <p14:tracePt t="28439" x="5121275" y="2971800"/>
          <p14:tracePt t="28455" x="5100638" y="2971800"/>
          <p14:tracePt t="28552" x="5113338" y="2971800"/>
          <p14:tracePt t="28560" x="5121275" y="2971800"/>
          <p14:tracePt t="28566" x="5146675" y="2971800"/>
          <p14:tracePt t="28572" x="5218113" y="2971800"/>
          <p14:tracePt t="28589" x="5297488" y="2965450"/>
          <p14:tracePt t="28606" x="5394325" y="2965450"/>
          <p14:tracePt t="28622" x="5511800" y="2965450"/>
          <p14:tracePt t="28639" x="5630863" y="2965450"/>
          <p14:tracePt t="28656" x="5819775" y="2965450"/>
          <p14:tracePt t="28673" x="5962650" y="2965450"/>
          <p14:tracePt t="28689" x="6080125" y="2965450"/>
          <p14:tracePt t="28706" x="6197600" y="2965450"/>
          <p14:tracePt t="28723" x="6289675" y="2965450"/>
          <p14:tracePt t="28739" x="6375400" y="2965450"/>
          <p14:tracePt t="28756" x="6426200" y="2965450"/>
          <p14:tracePt t="28773" x="6459538" y="2959100"/>
          <p14:tracePt t="28789" x="6465888" y="2959100"/>
          <p14:tracePt t="28806" x="6472238" y="2959100"/>
          <p14:tracePt t="29073" x="6472238" y="2952750"/>
          <p14:tracePt t="29105" x="6472238" y="2938463"/>
          <p14:tracePt t="29113" x="6465888" y="2925763"/>
          <p14:tracePt t="29121" x="6459538" y="2894013"/>
          <p14:tracePt t="29128" x="6400800" y="2801938"/>
          <p14:tracePt t="29141" x="6316663" y="2684463"/>
          <p14:tracePt t="29157" x="6230938" y="2573338"/>
          <p14:tracePt t="29174" x="6146800" y="2481263"/>
          <p14:tracePt t="29191" x="6035675" y="2384425"/>
          <p14:tracePt t="29208" x="5891213" y="2273300"/>
          <p14:tracePt t="29225" x="5681663" y="2141538"/>
          <p14:tracePt t="29225" x="5545138" y="2070100"/>
          <p14:tracePt t="29241" x="5329238" y="1998663"/>
          <p14:tracePt t="29258" x="5146675" y="1992313"/>
          <p14:tracePt t="29274" x="4983163" y="1992313"/>
          <p14:tracePt t="29291" x="4767263" y="1998663"/>
          <p14:tracePt t="29308" x="4565650" y="2011363"/>
          <p14:tracePt t="29325" x="4395788" y="2057400"/>
          <p14:tracePt t="29341" x="4251325" y="2090738"/>
          <p14:tracePt t="29358" x="4148138" y="2141538"/>
          <p14:tracePt t="29374" x="4030663" y="2193925"/>
          <p14:tracePt t="29391" x="3957638" y="2252663"/>
          <p14:tracePt t="29408" x="3886200" y="2311400"/>
          <p14:tracePt t="29424" x="3787775" y="2416175"/>
          <p14:tracePt t="29441" x="3749675" y="2455863"/>
          <p14:tracePt t="29458" x="3716338" y="2495550"/>
          <p14:tracePt t="29475" x="3697288" y="2520950"/>
          <p14:tracePt t="29491" x="3697288" y="2533650"/>
          <p14:tracePt t="29508" x="3690938" y="2560638"/>
          <p14:tracePt t="29525" x="3690938" y="2579688"/>
          <p14:tracePt t="29541" x="3690938" y="2606675"/>
          <p14:tracePt t="29577" x="3690938" y="2613025"/>
          <p14:tracePt t="29601" x="3690938" y="2619375"/>
          <p14:tracePt t="29609" x="3683000" y="2619375"/>
          <p14:tracePt t="30737" x="3683000" y="2606675"/>
          <p14:tracePt t="30745" x="3683000" y="2586038"/>
          <p14:tracePt t="30746" x="3683000" y="2573338"/>
          <p14:tracePt t="30760" x="3683000" y="2533650"/>
          <p14:tracePt t="30777" x="3632200" y="2474913"/>
          <p14:tracePt t="30794" x="3579813" y="2436813"/>
          <p14:tracePt t="30810" x="3506788" y="2397125"/>
          <p14:tracePt t="30826" x="3454400" y="2370138"/>
          <p14:tracePt t="30843" x="3376613" y="2344738"/>
          <p14:tracePt t="30860" x="3292475" y="2338388"/>
          <p14:tracePt t="30877" x="3206750" y="2338388"/>
          <p14:tracePt t="30893" x="3116263" y="2332038"/>
          <p14:tracePt t="30910" x="3030538" y="2332038"/>
          <p14:tracePt t="30927" x="2938463" y="2332038"/>
          <p14:tracePt t="30943" x="2879725" y="2332038"/>
          <p14:tracePt t="30960" x="2801938" y="2332038"/>
          <p14:tracePt t="30977" x="2724150" y="2332038"/>
          <p14:tracePt t="30993" x="2678113" y="2344738"/>
          <p14:tracePt t="31010" x="2644775" y="2357438"/>
          <p14:tracePt t="31027" x="2619375" y="2384425"/>
          <p14:tracePt t="31044" x="2592388" y="2409825"/>
          <p14:tracePt t="31060" x="2566988" y="2430463"/>
          <p14:tracePt t="31077" x="2547938" y="2462213"/>
          <p14:tracePt t="31094" x="2527300" y="2489200"/>
          <p14:tracePt t="31110" x="2508250" y="2527300"/>
          <p14:tracePt t="31127" x="2508250" y="2554288"/>
          <p14:tracePt t="31144" x="2501900" y="2586038"/>
          <p14:tracePt t="31160" x="2501900" y="2632075"/>
          <p14:tracePt t="31177" x="2508250" y="2651125"/>
          <p14:tracePt t="31194" x="2520950" y="2671763"/>
          <p14:tracePt t="31210" x="2547938" y="2690813"/>
          <p14:tracePt t="31227" x="2566988" y="2717800"/>
          <p14:tracePt t="31244" x="2606675" y="2743200"/>
          <p14:tracePt t="31260" x="2665413" y="2762250"/>
          <p14:tracePt t="31277" x="2709863" y="2782888"/>
          <p14:tracePt t="31294" x="2789238" y="2808288"/>
          <p14:tracePt t="31311" x="2879725" y="2820988"/>
          <p14:tracePt t="31327" x="3005138" y="2835275"/>
          <p14:tracePt t="31344" x="3122613" y="2835275"/>
          <p14:tracePt t="31361" x="3292475" y="2841625"/>
          <p14:tracePt t="31377" x="3363913" y="2841625"/>
          <p14:tracePt t="31394" x="3370263" y="2835275"/>
          <p14:tracePt t="31411" x="3363913" y="2835275"/>
          <p14:tracePt t="31427" x="3357563" y="2835275"/>
          <p14:tracePt t="31465" x="3351213" y="2841625"/>
          <p14:tracePt t="31468" x="3344863" y="2841625"/>
          <p14:tracePt t="31478" x="3324225" y="2854325"/>
          <p14:tracePt t="31494" x="3311525" y="2854325"/>
          <p14:tracePt t="31511" x="3298825" y="2860675"/>
          <p14:tracePt t="31527" x="3292475" y="2867025"/>
          <p14:tracePt t="32169" x="3271838" y="2867025"/>
          <p14:tracePt t="32177" x="3259138" y="2879725"/>
          <p14:tracePt t="32185" x="3225800" y="2887663"/>
          <p14:tracePt t="32193" x="3194050" y="2906713"/>
          <p14:tracePt t="32197" x="3101975" y="2952750"/>
          <p14:tracePt t="32212" x="3005138" y="3011488"/>
          <p14:tracePt t="32229" x="2867025" y="3070225"/>
          <p14:tracePt t="32245" x="2690813" y="3128963"/>
          <p14:tracePt t="32262" x="2520950" y="3200400"/>
          <p14:tracePt t="32279" x="2292350" y="3284538"/>
          <p14:tracePt t="32295" x="2122488" y="3357563"/>
          <p14:tracePt t="32312" x="1939925" y="3409950"/>
          <p14:tracePt t="32329" x="1763713" y="3441700"/>
          <p14:tracePt t="32345" x="1684338" y="3454400"/>
          <p14:tracePt t="32362" x="1658938" y="3468688"/>
          <p14:tracePt t="32379" x="1652588" y="3468688"/>
          <p14:tracePt t="32481" x="1658938" y="3462338"/>
          <p14:tracePt t="32489" x="1677988" y="3454400"/>
          <p14:tracePt t="32497" x="1711325" y="3454400"/>
          <p14:tracePt t="32497" x="1744663" y="3454400"/>
          <p14:tracePt t="32513" x="1841500" y="3454400"/>
          <p14:tracePt t="32513" x="1906588" y="3454400"/>
          <p14:tracePt t="32529" x="2038350" y="3454400"/>
          <p14:tracePt t="32546" x="2181225" y="3454400"/>
          <p14:tracePt t="32562" x="2332038" y="3454400"/>
          <p14:tracePt t="32579" x="2501900" y="3454400"/>
          <p14:tracePt t="32596" x="2651125" y="3454400"/>
          <p14:tracePt t="32612" x="2795588" y="3462338"/>
          <p14:tracePt t="32629" x="2913063" y="3468688"/>
          <p14:tracePt t="32646" x="3005138" y="3468688"/>
          <p14:tracePt t="32663" x="3036888" y="3448050"/>
          <p14:tracePt t="32697" x="3036888" y="3435350"/>
          <p14:tracePt t="32697" x="3024188" y="3422650"/>
          <p14:tracePt t="32712" x="2879725" y="3324225"/>
          <p14:tracePt t="32729" x="2717800" y="3265488"/>
          <p14:tracePt t="32746" x="2481263" y="3259138"/>
          <p14:tracePt t="32763" x="2128838" y="3259138"/>
          <p14:tracePt t="32780" x="1751013" y="3246438"/>
          <p14:tracePt t="32796" x="1358900" y="3246438"/>
          <p14:tracePt t="32813" x="1038225" y="3246438"/>
          <p14:tracePt t="32829" x="855663" y="3246438"/>
          <p14:tracePt t="32846" x="725488" y="3252788"/>
          <p14:tracePt t="32863" x="652463" y="3252788"/>
          <p14:tracePt t="32879" x="633413" y="3252788"/>
          <p14:tracePt t="32953" x="639763" y="3252788"/>
          <p14:tracePt t="32961" x="652463" y="3252788"/>
          <p14:tracePt t="32969" x="666750" y="3252788"/>
          <p14:tracePt t="32977" x="692150" y="3252788"/>
          <p14:tracePt t="32985" x="769938" y="3252788"/>
          <p14:tracePt t="32996" x="874713" y="3252788"/>
          <p14:tracePt t="33013" x="1012825" y="3259138"/>
          <p14:tracePt t="33030" x="1189038" y="3259138"/>
          <p14:tracePt t="33046" x="1501775" y="3259138"/>
          <p14:tracePt t="33063" x="1881188" y="3271838"/>
          <p14:tracePt t="33080" x="2266950" y="3271838"/>
          <p14:tracePt t="33097" x="2808288" y="3278188"/>
          <p14:tracePt t="33113" x="3095625" y="3278188"/>
          <p14:tracePt t="33130" x="3298825" y="3298825"/>
          <p14:tracePt t="33146" x="3422650" y="3311525"/>
          <p14:tracePt t="33163" x="3481388" y="3317875"/>
          <p14:tracePt t="33180" x="3487738" y="3324225"/>
          <p14:tracePt t="34713" x="3481388" y="3317875"/>
          <p14:tracePt t="34721" x="3475038" y="3305175"/>
          <p14:tracePt t="34737" x="3454400" y="3278188"/>
          <p14:tracePt t="34753" x="3435350" y="3265488"/>
          <p14:tracePt t="34766" x="3422650" y="3252788"/>
          <p14:tracePt t="34769" x="3357563" y="3200400"/>
          <p14:tracePt t="34782" x="3219450" y="3095625"/>
          <p14:tracePt t="34799" x="2913063" y="2959100"/>
          <p14:tracePt t="34816" x="2481263" y="2808288"/>
          <p14:tracePt t="34832" x="2005013" y="2776538"/>
          <p14:tracePt t="34849" x="1736725" y="2776538"/>
          <p14:tracePt t="34866" x="1501775" y="2782888"/>
          <p14:tracePt t="34882" x="1325563" y="2768600"/>
          <p14:tracePt t="34899" x="1235075" y="2768600"/>
          <p14:tracePt t="34916" x="1208088" y="2768600"/>
          <p14:tracePt t="34953" x="1208088" y="2762250"/>
          <p14:tracePt t="34961" x="1208088" y="2743200"/>
          <p14:tracePt t="34969" x="1220788" y="2671763"/>
          <p14:tracePt t="34982" x="1241425" y="2560638"/>
          <p14:tracePt t="34999" x="1247775" y="2436813"/>
          <p14:tracePt t="35016" x="1247775" y="2292350"/>
          <p14:tracePt t="35032" x="1247775" y="1998663"/>
          <p14:tracePt t="35049" x="1214438" y="1828800"/>
          <p14:tracePt t="35066" x="1176338" y="1698625"/>
          <p14:tracePt t="35083" x="1130300" y="1619250"/>
          <p14:tracePt t="35099" x="1065213" y="1560513"/>
          <p14:tracePt t="35116" x="998538" y="1516063"/>
          <p14:tracePt t="35133" x="939800" y="1495425"/>
          <p14:tracePt t="35149" x="842963" y="1455738"/>
          <p14:tracePt t="35166" x="744538" y="1455738"/>
          <p14:tracePt t="35183" x="627063" y="1455738"/>
          <p14:tracePt t="35199" x="509588" y="1476375"/>
          <p14:tracePt t="35216" x="352425" y="1508125"/>
          <p14:tracePt t="35233" x="287338" y="1522413"/>
          <p14:tracePt t="35249" x="234950" y="1560513"/>
          <p14:tracePt t="35266" x="203200" y="1612900"/>
          <p14:tracePt t="35283" x="182563" y="1684338"/>
          <p14:tracePt t="35300" x="169863" y="1809750"/>
          <p14:tracePt t="35316" x="176213" y="1927225"/>
          <p14:tracePt t="35333" x="176213" y="2057400"/>
          <p14:tracePt t="35350" x="182563" y="2168525"/>
          <p14:tracePt t="35366" x="188913" y="2292350"/>
          <p14:tracePt t="35383" x="195263" y="2430463"/>
          <p14:tracePt t="35400" x="215900" y="2586038"/>
          <p14:tracePt t="35416" x="228600" y="2820988"/>
          <p14:tracePt t="35433" x="234950" y="2971800"/>
          <p14:tracePt t="35450" x="268288" y="3101975"/>
          <p14:tracePt t="35466" x="306388" y="3213100"/>
          <p14:tracePt t="35484" x="339725" y="3305175"/>
          <p14:tracePt t="35500" x="398463" y="3389313"/>
          <p14:tracePt t="35517" x="438150" y="3435350"/>
          <p14:tracePt t="35533" x="490538" y="3487738"/>
          <p14:tracePt t="35550" x="522288" y="3527425"/>
          <p14:tracePt t="35567" x="541338" y="3546475"/>
          <p14:tracePt t="35583" x="541338" y="3559175"/>
          <p14:tracePt t="38770" x="0" y="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11.7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3621088"/>
            <a:ext cx="8534400" cy="1647825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Because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995.0</a:t>
            </a:r>
            <a:r>
              <a:rPr lang="en-US" dirty="0" smtClean="0"/>
              <a:t> is not an integer, the call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  <a:r>
              <a:rPr lang="en-US" dirty="0" smtClean="0"/>
              <a:t> returns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false</a:t>
            </a:r>
            <a:r>
              <a:rPr lang="en-US" dirty="0" smtClean="0"/>
              <a:t>, and the call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  <a:r>
              <a:rPr lang="en-US" dirty="0" smtClean="0"/>
              <a:t> is skipped. The value of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number</a:t>
            </a:r>
            <a:r>
              <a:rPr lang="en-US" dirty="0" smtClean="0"/>
              <a:t> stays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0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</a:t>
            </a:r>
            <a:r>
              <a:rPr lang="en-US" dirty="0" smtClean="0"/>
              <a:t> is set to the 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"995.0"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2130425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	Suppose the input contains the characters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995.0 Fred</a:t>
            </a:r>
            <a:r>
              <a:rPr lang="en-US" dirty="0" smtClean="0"/>
              <a:t>. What are the values of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number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</a:t>
            </a:r>
            <a:r>
              <a:rPr lang="en-US" dirty="0" smtClean="0"/>
              <a:t> after this code fragment?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number = 0;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if (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 { number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}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input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</a:t>
            </a:r>
            <a:endParaRPr lang="en-US" sz="20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11.9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2722563"/>
            <a:ext cx="8534400" cy="2593975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Read them as strings, and convert those strings to numbers that are not equal to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N/A</a:t>
            </a:r>
            <a:r>
              <a:rPr lang="en-US" dirty="0" smtClean="0"/>
              <a:t>: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input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if (!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input.equals("N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/A"))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double value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Double.parseDouble(input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Process value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15494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	Your input file contains a sequence of numbers, but sometimes a value is not available and marked as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N/A</a:t>
            </a:r>
            <a:r>
              <a:rPr lang="en-US" dirty="0" smtClean="0"/>
              <a:t>. How can you read the numbers and skip over the markers?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11.10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2141538"/>
            <a:ext cx="8534400" cy="2651125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Locate the last character of the country name: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– 1;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(!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Character.isWhiteSpace(line.charAt(j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)))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--;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Then extract the country name: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countryName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line.substring(0,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+ 1); 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773113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	How can you remove spaces from the country name in Section 11.2.4 without using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trim</a:t>
            </a:r>
            <a:r>
              <a:rPr lang="en-US" dirty="0" smtClean="0"/>
              <a:t> method? 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5157216"/>
          </a:xfrm>
        </p:spPr>
        <p:txBody>
          <a:bodyPr/>
          <a:lstStyle/>
          <a:p>
            <a:r>
              <a:rPr lang="en-US" dirty="0" smtClean="0"/>
              <a:t>If you did not hear a message </a:t>
            </a:r>
            <a:r>
              <a:rPr lang="en-US" smtClean="0"/>
              <a:t>the upload:</a:t>
            </a:r>
            <a:br>
              <a:rPr lang="en-US" smtClean="0"/>
            </a:br>
            <a:r>
              <a:rPr lang="en-US"/>
              <a:t/>
            </a:r>
            <a:br>
              <a:rPr lang="en-US"/>
            </a:br>
            <a:r>
              <a:rPr lang="en-US" smtClean="0"/>
              <a:t>“I REALLY NEED THIS SEMESTER TO BE OVER!”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448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Reading and Writing Text Files - Writing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762000"/>
            <a:ext cx="9134475" cy="578802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To write to a file, construct a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PrintWriter</a:t>
            </a:r>
            <a:r>
              <a:rPr lang="en-US" dirty="0" smtClean="0"/>
              <a:t> object:</a:t>
            </a:r>
          </a:p>
          <a:p>
            <a:pPr lvl="1"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PrintWriter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outputFile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new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PrintWriter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("output.txt"); </a:t>
            </a:r>
          </a:p>
          <a:p>
            <a:r>
              <a:rPr lang="en-US" dirty="0" smtClean="0"/>
              <a:t>If file already exists, it is emptied before the new data are written into it. </a:t>
            </a:r>
          </a:p>
          <a:p>
            <a:r>
              <a:rPr lang="en-US" dirty="0" smtClean="0"/>
              <a:t>If file doesn't exist, an empty file is created.</a:t>
            </a:r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</a:t>
            </a:r>
            <a:r>
              <a:rPr lang="en-US" dirty="0" smtClean="0"/>
              <a:t> and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println</a:t>
            </a:r>
            <a:r>
              <a:rPr lang="en-US" dirty="0" smtClean="0"/>
              <a:t> to write into a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PrintWriter</a:t>
            </a:r>
            <a:r>
              <a:rPr lang="en-US" dirty="0" smtClean="0"/>
              <a:t>:</a:t>
            </a:r>
          </a:p>
          <a:p>
            <a:pPr lvl="1">
              <a:spcBef>
                <a:spcPts val="0"/>
              </a:spcBef>
              <a:buNone/>
            </a:pPr>
            <a:r>
              <a:rPr lang="en-US" sz="2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outputFile.println</a:t>
            </a:r>
            <a:r>
              <a:rPr lang="en-US" sz="2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("Hello, World!");</a:t>
            </a:r>
          </a:p>
          <a:p>
            <a:pPr lvl="1">
              <a:spcBef>
                <a:spcPts val="0"/>
              </a:spcBef>
              <a:buNone/>
            </a:pPr>
            <a:r>
              <a:rPr lang="en-US" sz="2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outputFile.printf</a:t>
            </a:r>
            <a:r>
              <a:rPr lang="en-US" sz="2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("Total: %8.2f\n", total); </a:t>
            </a:r>
          </a:p>
          <a:p>
            <a:r>
              <a:rPr lang="en-US" dirty="0" smtClean="0"/>
              <a:t>You must close a file when you are done processing it: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in.close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out.close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buNone/>
            </a:pPr>
            <a:r>
              <a:rPr lang="en-US" sz="2400" dirty="0" smtClean="0"/>
              <a:t>Otherwise, not all of the output may be written to the disk file. 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619"/>
    </mc:Choice>
    <mc:Fallback xmlns="">
      <p:transition spd="slow" advTm="123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955" x="5075238" y="985838"/>
          <p14:tracePt t="8075" x="5087938" y="985838"/>
          <p14:tracePt t="8083" x="5113338" y="992188"/>
          <p14:tracePt t="8091" x="5140325" y="992188"/>
          <p14:tracePt t="8098" x="5257800" y="992188"/>
          <p14:tracePt t="8115" x="5341938" y="992188"/>
          <p14:tracePt t="8132" x="5446713" y="992188"/>
          <p14:tracePt t="8148" x="5551488" y="998538"/>
          <p14:tracePt t="8165" x="5662613" y="998538"/>
          <p14:tracePt t="8182" x="5767388" y="1006475"/>
          <p14:tracePt t="8199" x="5872163" y="1019175"/>
          <p14:tracePt t="8215" x="5962650" y="1038225"/>
          <p14:tracePt t="8232" x="6042025" y="1065213"/>
          <p14:tracePt t="8248" x="6088063" y="1077913"/>
          <p14:tracePt t="8265" x="6132513" y="1084263"/>
          <p14:tracePt t="8282" x="6146800" y="1090613"/>
          <p14:tracePt t="8299" x="6197600" y="1103313"/>
          <p14:tracePt t="8315" x="6237288" y="1109663"/>
          <p14:tracePt t="8332" x="6289675" y="1117600"/>
          <p14:tracePt t="8349" x="6354763" y="1130300"/>
          <p14:tracePt t="8365" x="6453188" y="1136650"/>
          <p14:tracePt t="8382" x="6518275" y="1143000"/>
          <p14:tracePt t="8399" x="6570663" y="1143000"/>
          <p14:tracePt t="8416" x="6616700" y="1143000"/>
          <p14:tracePt t="8433" x="6629400" y="1149350"/>
          <p14:tracePt t="8449" x="6635750" y="1149350"/>
          <p14:tracePt t="8547" x="6629400" y="1149350"/>
          <p14:tracePt t="8554" x="6623050" y="1149350"/>
          <p14:tracePt t="8566" x="6604000" y="1149350"/>
          <p14:tracePt t="8566" x="6564313" y="1149350"/>
          <p14:tracePt t="8582" x="6505575" y="1149350"/>
          <p14:tracePt t="8599" x="6413500" y="1149350"/>
          <p14:tracePt t="8616" x="6283325" y="1155700"/>
          <p14:tracePt t="8632" x="6126163" y="1162050"/>
          <p14:tracePt t="8649" x="5943600" y="1168400"/>
          <p14:tracePt t="8666" x="5767388" y="1168400"/>
          <p14:tracePt t="8683" x="5492750" y="1168400"/>
          <p14:tracePt t="8699" x="5303838" y="1168400"/>
          <p14:tracePt t="8716" x="5153025" y="1168400"/>
          <p14:tracePt t="8733" x="5022850" y="1168400"/>
          <p14:tracePt t="8749" x="4937125" y="1168400"/>
          <p14:tracePt t="8766" x="4899025" y="1168400"/>
          <p14:tracePt t="8783" x="4884738" y="1168400"/>
          <p14:tracePt t="8971" x="4892675" y="1162050"/>
          <p14:tracePt t="8979" x="4911725" y="1162050"/>
          <p14:tracePt t="8987" x="4930775" y="1162050"/>
          <p14:tracePt t="8995" x="4957763" y="1162050"/>
          <p14:tracePt t="9003" x="5048250" y="1162050"/>
          <p14:tracePt t="9016" x="5165725" y="1162050"/>
          <p14:tracePt t="9033" x="5322888" y="1162050"/>
          <p14:tracePt t="9050" x="5499100" y="1162050"/>
          <p14:tracePt t="9066" x="5761038" y="1162050"/>
          <p14:tracePt t="9083" x="5884863" y="1162050"/>
          <p14:tracePt t="9100" x="5969000" y="1162050"/>
          <p14:tracePt t="9116" x="6008688" y="1162050"/>
          <p14:tracePt t="9133" x="6015038" y="1162050"/>
          <p14:tracePt t="13195" x="6008688" y="1162050"/>
          <p14:tracePt t="13203" x="6002338" y="1162050"/>
          <p14:tracePt t="13219" x="5995988" y="1162050"/>
          <p14:tracePt t="13227" x="5989638" y="1162050"/>
          <p14:tracePt t="13235" x="5983288" y="1162050"/>
          <p14:tracePt t="13240" x="5949950" y="1162050"/>
          <p14:tracePt t="13256" x="5924550" y="1162050"/>
          <p14:tracePt t="13272" x="5865813" y="1168400"/>
          <p14:tracePt t="13289" x="5773738" y="1168400"/>
          <p14:tracePt t="13306" x="5668963" y="1168400"/>
          <p14:tracePt t="13322" x="5473700" y="1168400"/>
          <p14:tracePt t="13339" x="5291138" y="1168400"/>
          <p14:tracePt t="13356" x="5133975" y="1168400"/>
          <p14:tracePt t="13372" x="4995863" y="1168400"/>
          <p14:tracePt t="13389" x="4899025" y="1168400"/>
          <p14:tracePt t="13406" x="4819650" y="1168400"/>
          <p14:tracePt t="13423" x="4781550" y="1168400"/>
          <p14:tracePt t="13440" x="4775200" y="1168400"/>
          <p14:tracePt t="13595" x="4781550" y="1168400"/>
          <p14:tracePt t="13611" x="4800600" y="1168400"/>
          <p14:tracePt t="13619" x="4826000" y="1168400"/>
          <p14:tracePt t="13627" x="4859338" y="1168400"/>
          <p14:tracePt t="13640" x="4899025" y="1168400"/>
          <p14:tracePt t="13640" x="5003800" y="1168400"/>
          <p14:tracePt t="13656" x="5140325" y="1176338"/>
          <p14:tracePt t="13673" x="5316538" y="1176338"/>
          <p14:tracePt t="13690" x="5511800" y="1176338"/>
          <p14:tracePt t="13706" x="5780088" y="1176338"/>
          <p14:tracePt t="13723" x="5924550" y="1176338"/>
          <p14:tracePt t="13740" x="6008688" y="1176338"/>
          <p14:tracePt t="13756" x="6042025" y="1182688"/>
          <p14:tracePt t="13843" x="6035675" y="1182688"/>
          <p14:tracePt t="13851" x="6015038" y="1182688"/>
          <p14:tracePt t="13859" x="5956300" y="1182688"/>
          <p14:tracePt t="13875" x="5918200" y="1182688"/>
          <p14:tracePt t="13875" x="5859463" y="1182688"/>
          <p14:tracePt t="13891" x="5727700" y="1182688"/>
          <p14:tracePt t="13907" x="5480050" y="1182688"/>
          <p14:tracePt t="13923" x="5329238" y="1182688"/>
          <p14:tracePt t="13940" x="5211763" y="1189038"/>
          <p14:tracePt t="13957" x="5146675" y="1189038"/>
          <p14:tracePt t="13973" x="5140325" y="1189038"/>
          <p14:tracePt t="13990" x="5140325" y="1182688"/>
          <p14:tracePt t="14035" x="5146675" y="1182688"/>
          <p14:tracePt t="14043" x="5153025" y="1182688"/>
          <p14:tracePt t="14051" x="5180013" y="1182688"/>
          <p14:tracePt t="14059" x="5251450" y="1182688"/>
          <p14:tracePt t="14073" x="5335588" y="1182688"/>
          <p14:tracePt t="14090" x="5538788" y="1182688"/>
          <p14:tracePt t="14107" x="5702300" y="1189038"/>
          <p14:tracePt t="14123" x="5891213" y="1189038"/>
          <p14:tracePt t="14140" x="6042025" y="1195388"/>
          <p14:tracePt t="14157" x="6153150" y="1195388"/>
          <p14:tracePt t="14174" x="6237288" y="1208088"/>
          <p14:tracePt t="14190" x="6276975" y="1208088"/>
          <p14:tracePt t="16555" x="6276975" y="1214438"/>
          <p14:tracePt t="16563" x="6256338" y="1214438"/>
          <p14:tracePt t="16571" x="6243638" y="1220788"/>
          <p14:tracePt t="16577" x="6191250" y="1220788"/>
          <p14:tracePt t="16594" x="6100763" y="1227138"/>
          <p14:tracePt t="16610" x="5903913" y="1247775"/>
          <p14:tracePt t="16627" x="5727700" y="1260475"/>
          <p14:tracePt t="16644" x="5480050" y="1266825"/>
          <p14:tracePt t="16660" x="5270500" y="1287463"/>
          <p14:tracePt t="16678" x="5035550" y="1293813"/>
          <p14:tracePt t="16694" x="4840288" y="1293813"/>
          <p14:tracePt t="16711" x="4637088" y="1293813"/>
          <p14:tracePt t="16727" x="4383088" y="1293813"/>
          <p14:tracePt t="16744" x="4148138" y="1279525"/>
          <p14:tracePt t="16761" x="3932238" y="1300163"/>
          <p14:tracePt t="16777" x="3735388" y="1319213"/>
          <p14:tracePt t="16794" x="3462338" y="1346200"/>
          <p14:tracePt t="16811" x="3278188" y="1352550"/>
          <p14:tracePt t="16827" x="2925763" y="1371600"/>
          <p14:tracePt t="16861" x="2762250" y="1397000"/>
          <p14:tracePt t="16878" x="2625725" y="1411288"/>
          <p14:tracePt t="16894" x="2495550" y="1423988"/>
          <p14:tracePt t="16911" x="2344738" y="1449388"/>
          <p14:tracePt t="16927" x="2201863" y="1455738"/>
          <p14:tracePt t="16944" x="2070100" y="1463675"/>
          <p14:tracePt t="16961" x="1952625" y="1501775"/>
          <p14:tracePt t="16978" x="1822450" y="1522413"/>
          <p14:tracePt t="16994" x="1625600" y="1566863"/>
          <p14:tracePt t="17011" x="1482725" y="1600200"/>
          <p14:tracePt t="17028" x="1365250" y="1639888"/>
          <p14:tracePt t="17044" x="1254125" y="1652588"/>
          <p14:tracePt t="17061" x="1130300" y="1671638"/>
          <p14:tracePt t="17078" x="1019175" y="1698625"/>
          <p14:tracePt t="17094" x="933450" y="1698625"/>
          <p14:tracePt t="17111" x="881063" y="1698625"/>
          <p14:tracePt t="17128" x="842963" y="1698625"/>
          <p14:tracePt t="17145" x="836613" y="1698625"/>
          <p14:tracePt t="17299" x="842963" y="1692275"/>
          <p14:tracePt t="17315" x="849313" y="1684338"/>
          <p14:tracePt t="17323" x="855663" y="1677988"/>
          <p14:tracePt t="17331" x="868363" y="1671638"/>
          <p14:tracePt t="17332" x="881063" y="1652588"/>
          <p14:tracePt t="17345" x="901700" y="1639888"/>
          <p14:tracePt t="17361" x="920750" y="1612900"/>
          <p14:tracePt t="17378" x="947738" y="1606550"/>
          <p14:tracePt t="17515" x="954088" y="1606550"/>
          <p14:tracePt t="17523" x="954088" y="1600200"/>
          <p14:tracePt t="17529" x="960438" y="1600200"/>
          <p14:tracePt t="17537" x="960438" y="1593850"/>
          <p14:tracePt t="17545" x="966788" y="1593850"/>
          <p14:tracePt t="17635" x="960438" y="1593850"/>
          <p14:tracePt t="17642" x="947738" y="1587500"/>
          <p14:tracePt t="17650" x="939800" y="1587500"/>
          <p14:tracePt t="17658" x="927100" y="1587500"/>
          <p14:tracePt t="17662" x="908050" y="1587500"/>
          <p14:tracePt t="17679" x="889000" y="1587500"/>
          <p14:tracePt t="17696" x="862013" y="1587500"/>
          <p14:tracePt t="17712" x="842963" y="1593850"/>
          <p14:tracePt t="17729" x="830263" y="1600200"/>
          <p14:tracePt t="17745" x="822325" y="1600200"/>
          <p14:tracePt t="17762" x="809625" y="1600200"/>
          <p14:tracePt t="17979" x="815975" y="1600200"/>
          <p14:tracePt t="18002" x="822325" y="1600200"/>
          <p14:tracePt t="18010" x="830263" y="1600200"/>
          <p14:tracePt t="18021" x="836613" y="1600200"/>
          <p14:tracePt t="18034" x="842963" y="1600200"/>
          <p14:tracePt t="18042" x="849313" y="1600200"/>
          <p14:tracePt t="18058" x="855663" y="1600200"/>
          <p14:tracePt t="18062" x="874713" y="1600200"/>
          <p14:tracePt t="18079" x="881063" y="1600200"/>
          <p14:tracePt t="18096" x="895350" y="1600200"/>
          <p14:tracePt t="18112" x="914400" y="1600200"/>
          <p14:tracePt t="18129" x="947738" y="1600200"/>
          <p14:tracePt t="18146" x="998538" y="1600200"/>
          <p14:tracePt t="18163" x="1025525" y="1606550"/>
          <p14:tracePt t="18179" x="1058863" y="1606550"/>
          <p14:tracePt t="18196" x="1090613" y="1606550"/>
          <p14:tracePt t="18213" x="1117600" y="1606550"/>
          <p14:tracePt t="18230" x="1136650" y="1606550"/>
          <p14:tracePt t="18246" x="1162050" y="1612900"/>
          <p14:tracePt t="18263" x="1201738" y="1612900"/>
          <p14:tracePt t="18279" x="1235075" y="1612900"/>
          <p14:tracePt t="18296" x="1273175" y="1612900"/>
          <p14:tracePt t="18313" x="1319213" y="1619250"/>
          <p14:tracePt t="18330" x="1358900" y="1619250"/>
          <p14:tracePt t="18346" x="1463675" y="1625600"/>
          <p14:tracePt t="18363" x="1541463" y="1633538"/>
          <p14:tracePt t="18380" x="1633538" y="1633538"/>
          <p14:tracePt t="18396" x="1736725" y="1633538"/>
          <p14:tracePt t="18413" x="1862138" y="1633538"/>
          <p14:tracePt t="18430" x="1979613" y="1639888"/>
          <p14:tracePt t="18447" x="2122488" y="1639888"/>
          <p14:tracePt t="18463" x="2252663" y="1639888"/>
          <p14:tracePt t="18480" x="2403475" y="1646238"/>
          <p14:tracePt t="18496" x="2547938" y="1646238"/>
          <p14:tracePt t="18513" x="2678113" y="1646238"/>
          <p14:tracePt t="18530" x="2789238" y="1646238"/>
          <p14:tracePt t="18546" x="2946400" y="1566863"/>
          <p14:tracePt t="18563" x="3024188" y="1508125"/>
          <p14:tracePt t="18580" x="3082925" y="1449388"/>
          <p14:tracePt t="18597" x="3116263" y="1397000"/>
          <p14:tracePt t="18613" x="3122613" y="1365250"/>
          <p14:tracePt t="18630" x="3128963" y="1325563"/>
          <p14:tracePt t="18647" x="3128963" y="1306513"/>
          <p14:tracePt t="18663" x="3095625" y="1266825"/>
          <p14:tracePt t="18680" x="3049588" y="1220788"/>
          <p14:tracePt t="18697" x="2971800" y="1176338"/>
          <p14:tracePt t="18713" x="2867025" y="1143000"/>
          <p14:tracePt t="18730" x="2651125" y="1109663"/>
          <p14:tracePt t="18747" x="2514600" y="1103313"/>
          <p14:tracePt t="18763" x="2357438" y="1103313"/>
          <p14:tracePt t="18780" x="2174875" y="1103313"/>
          <p14:tracePt t="18797" x="1985963" y="1103313"/>
          <p14:tracePt t="18813" x="1803400" y="1103313"/>
          <p14:tracePt t="18830" x="1612900" y="1103313"/>
          <p14:tracePt t="18847" x="1443038" y="1103313"/>
          <p14:tracePt t="18864" x="1279525" y="1103313"/>
          <p14:tracePt t="18880" x="1130300" y="1103313"/>
          <p14:tracePt t="18897" x="1019175" y="1117600"/>
          <p14:tracePt t="18914" x="914400" y="1155700"/>
          <p14:tracePt t="18914" x="868363" y="1182688"/>
          <p14:tracePt t="18930" x="815975" y="1214438"/>
          <p14:tracePt t="18947" x="769938" y="1247775"/>
          <p14:tracePt t="18964" x="750888" y="1279525"/>
          <p14:tracePt t="18980" x="750888" y="1312863"/>
          <p14:tracePt t="18997" x="750888" y="1346200"/>
          <p14:tracePt t="19014" x="769938" y="1384300"/>
          <p14:tracePt t="19030" x="803275" y="1417638"/>
          <p14:tracePt t="19047" x="849313" y="1436688"/>
          <p14:tracePt t="19064" x="933450" y="1463675"/>
          <p14:tracePt t="19080" x="1050925" y="1495425"/>
          <p14:tracePt t="19097" x="1195388" y="1501775"/>
          <p14:tracePt t="19114" x="1443038" y="1508125"/>
          <p14:tracePt t="19131" x="1587500" y="1516063"/>
          <p14:tracePt t="19147" x="1717675" y="1541463"/>
          <p14:tracePt t="19164" x="1809750" y="1541463"/>
          <p14:tracePt t="19181" x="1862138" y="1547813"/>
          <p14:tracePt t="19197" x="1868488" y="1547813"/>
          <p14:tracePt t="19570" x="1887538" y="1547813"/>
          <p14:tracePt t="19578" x="1927225" y="1547813"/>
          <p14:tracePt t="19586" x="1985963" y="1547813"/>
          <p14:tracePt t="19594" x="2051050" y="1547813"/>
          <p14:tracePt t="19602" x="2220913" y="1547813"/>
          <p14:tracePt t="19615" x="2430463" y="1547813"/>
          <p14:tracePt t="19631" x="2684463" y="1554163"/>
          <p14:tracePt t="19648" x="3005138" y="1560513"/>
          <p14:tracePt t="19665" x="3271838" y="1560513"/>
          <p14:tracePt t="19682" x="3527425" y="1574800"/>
          <p14:tracePt t="19698" x="3808413" y="1574800"/>
          <p14:tracePt t="19715" x="3984625" y="1574800"/>
          <p14:tracePt t="19732" x="4108450" y="1574800"/>
          <p14:tracePt t="19748" x="4192588" y="1574800"/>
          <p14:tracePt t="19765" x="4259263" y="1574800"/>
          <p14:tracePt t="19782" x="4278313" y="1574800"/>
          <p14:tracePt t="20506" x="4291013" y="1574800"/>
          <p14:tracePt t="20514" x="4303713" y="1574800"/>
          <p14:tracePt t="20522" x="4330700" y="1574800"/>
          <p14:tracePt t="20530" x="4356100" y="1574800"/>
          <p14:tracePt t="20533" x="4441825" y="1574800"/>
          <p14:tracePt t="20550" x="4538663" y="1574800"/>
          <p14:tracePt t="20566" x="4643438" y="1574800"/>
          <p14:tracePt t="20583" x="4775200" y="1560513"/>
          <p14:tracePt t="20599" x="4892675" y="1560513"/>
          <p14:tracePt t="20616" x="5003800" y="1560513"/>
          <p14:tracePt t="20633" x="5113338" y="1560513"/>
          <p14:tracePt t="20649" x="5232400" y="1554163"/>
          <p14:tracePt t="20666" x="5394325" y="1554163"/>
          <p14:tracePt t="20683" x="5499100" y="1554163"/>
          <p14:tracePt t="20700" x="5570538" y="1554163"/>
          <p14:tracePt t="20716" x="5616575" y="1554163"/>
          <p14:tracePt t="20733" x="5643563" y="1554163"/>
          <p14:tracePt t="20750" x="5656263" y="1554163"/>
          <p14:tracePt t="20786" x="5662613" y="1554163"/>
          <p14:tracePt t="20794" x="5675313" y="1554163"/>
          <p14:tracePt t="20800" x="5721350" y="1554163"/>
          <p14:tracePt t="20816" x="5792788" y="1554163"/>
          <p14:tracePt t="20833" x="5884863" y="1554163"/>
          <p14:tracePt t="20850" x="6094413" y="1554163"/>
          <p14:tracePt t="20866" x="6276975" y="1554163"/>
          <p14:tracePt t="20883" x="6459538" y="1554163"/>
          <p14:tracePt t="20900" x="6616700" y="1574800"/>
          <p14:tracePt t="20916" x="6721475" y="1574800"/>
          <p14:tracePt t="20933" x="6746875" y="1574800"/>
          <p14:tracePt t="21202" x="6740525" y="1574800"/>
          <p14:tracePt t="21210" x="6734175" y="1574800"/>
          <p14:tracePt t="21218" x="6727825" y="1581150"/>
          <p14:tracePt t="21234" x="6713538" y="1581150"/>
          <p14:tracePt t="21234" x="6604000" y="1581150"/>
          <p14:tracePt t="21250" x="6472238" y="1581150"/>
          <p14:tracePt t="21267" x="6237288" y="1587500"/>
          <p14:tracePt t="21284" x="5845175" y="1600200"/>
          <p14:tracePt t="21300" x="5375275" y="1633538"/>
          <p14:tracePt t="21317" x="4924425" y="1639888"/>
          <p14:tracePt t="21334" x="4479925" y="1652588"/>
          <p14:tracePt t="21350" x="4068763" y="1652588"/>
          <p14:tracePt t="21367" x="3644900" y="1652588"/>
          <p14:tracePt t="21384" x="3252788" y="1652588"/>
          <p14:tracePt t="21401" x="2841625" y="1652588"/>
          <p14:tracePt t="21417" x="2436813" y="1652588"/>
          <p14:tracePt t="21434" x="1973263" y="1652588"/>
          <p14:tracePt t="21451" x="1770063" y="1677988"/>
          <p14:tracePt t="21467" x="1619250" y="1692275"/>
          <p14:tracePt t="21484" x="1516063" y="1711325"/>
          <p14:tracePt t="21501" x="1417638" y="1724025"/>
          <p14:tracePt t="21517" x="1377950" y="1744663"/>
          <p14:tracePt t="21534" x="1325563" y="1757363"/>
          <p14:tracePt t="21551" x="1293813" y="1770063"/>
          <p14:tracePt t="21567" x="1247775" y="1782763"/>
          <p14:tracePt t="21584" x="1214438" y="1795463"/>
          <p14:tracePt t="21601" x="1182688" y="1803400"/>
          <p14:tracePt t="21617" x="1168400" y="1816100"/>
          <p14:tracePt t="21617" x="1162050" y="1816100"/>
          <p14:tracePt t="21674" x="1155700" y="1816100"/>
          <p14:tracePt t="21682" x="1155700" y="1828800"/>
          <p14:tracePt t="21692" x="1162050" y="1828800"/>
          <p14:tracePt t="21701" x="1168400" y="1847850"/>
          <p14:tracePt t="21718" x="1195388" y="1868488"/>
          <p14:tracePt t="21734" x="1214438" y="1887538"/>
          <p14:tracePt t="21751" x="1254125" y="1912938"/>
          <p14:tracePt t="21768" x="1312863" y="1946275"/>
          <p14:tracePt t="21784" x="1377950" y="1973263"/>
          <p14:tracePt t="21801" x="1443038" y="1985963"/>
          <p14:tracePt t="21818" x="1566863" y="2005013"/>
          <p14:tracePt t="21835" x="1646238" y="2005013"/>
          <p14:tracePt t="21851" x="1757363" y="2005013"/>
          <p14:tracePt t="21868" x="1847850" y="2005013"/>
          <p14:tracePt t="21884" x="1952625" y="2005013"/>
          <p14:tracePt t="21901" x="2017713" y="2005013"/>
          <p14:tracePt t="21918" x="2051050" y="2005013"/>
          <p14:tracePt t="22146" x="2057400" y="2005013"/>
          <p14:tracePt t="22154" x="2082800" y="2005013"/>
          <p14:tracePt t="22162" x="2135188" y="2005013"/>
          <p14:tracePt t="22170" x="2187575" y="2005013"/>
          <p14:tracePt t="22178" x="2260600" y="2005013"/>
          <p14:tracePt t="22185" x="2416175" y="2005013"/>
          <p14:tracePt t="22202" x="2736850" y="1985963"/>
          <p14:tracePt t="22219" x="2919413" y="1985963"/>
          <p14:tracePt t="22235" x="3082925" y="1985963"/>
          <p14:tracePt t="22252" x="3200400" y="1985963"/>
          <p14:tracePt t="22269" x="3278188" y="1985963"/>
          <p14:tracePt t="22285" x="3324225" y="1985963"/>
          <p14:tracePt t="22302" x="3351213" y="1985963"/>
          <p14:tracePt t="22319" x="3363913" y="1985963"/>
          <p14:tracePt t="22335" x="3370263" y="1985963"/>
          <p14:tracePt t="22352" x="3382963" y="1992313"/>
          <p14:tracePt t="22368" x="3395663" y="1992313"/>
          <p14:tracePt t="22385" x="3435350" y="1998663"/>
          <p14:tracePt t="22402" x="3559175" y="1998663"/>
          <p14:tracePt t="22419" x="3676650" y="2005013"/>
          <p14:tracePt t="22436" x="3794125" y="2005013"/>
          <p14:tracePt t="22452" x="3925888" y="2005013"/>
          <p14:tracePt t="22469" x="4056063" y="2005013"/>
          <p14:tracePt t="22485" x="4206875" y="2005013"/>
          <p14:tracePt t="22502" x="4337050" y="2005013"/>
          <p14:tracePt t="22519" x="4460875" y="1985963"/>
          <p14:tracePt t="22535" x="4565650" y="1985963"/>
          <p14:tracePt t="22552" x="4649788" y="1985963"/>
          <p14:tracePt t="22569" x="4748213" y="1979613"/>
          <p14:tracePt t="22586" x="4865688" y="1979613"/>
          <p14:tracePt t="22602" x="4951413" y="1973263"/>
          <p14:tracePt t="22619" x="5029200" y="1973263"/>
          <p14:tracePt t="22636" x="5121275" y="1973263"/>
          <p14:tracePt t="22652" x="5232400" y="1965325"/>
          <p14:tracePt t="22669" x="5356225" y="1965325"/>
          <p14:tracePt t="22686" x="5480050" y="1965325"/>
          <p14:tracePt t="22702" x="5570538" y="1958975"/>
          <p14:tracePt t="22719" x="5668963" y="1952625"/>
          <p14:tracePt t="22736" x="5773738" y="1933575"/>
          <p14:tracePt t="22752" x="5832475" y="1927225"/>
          <p14:tracePt t="22769" x="5878513" y="1906588"/>
          <p14:tracePt t="22786" x="5937250" y="1874838"/>
          <p14:tracePt t="22803" x="5949950" y="1862138"/>
          <p14:tracePt t="22819" x="5962650" y="1847850"/>
          <p14:tracePt t="22836" x="5969000" y="1828800"/>
          <p14:tracePt t="22853" x="5976938" y="1795463"/>
          <p14:tracePt t="22869" x="5976938" y="1763713"/>
          <p14:tracePt t="22886" x="5969000" y="1711325"/>
          <p14:tracePt t="22903" x="5937250" y="1652588"/>
          <p14:tracePt t="22919" x="5897563" y="1606550"/>
          <p14:tracePt t="22936" x="5859463" y="1574800"/>
          <p14:tracePt t="22953" x="5799138" y="1554163"/>
          <p14:tracePt t="22969" x="5708650" y="1535113"/>
          <p14:tracePt t="22986" x="5461000" y="1528763"/>
          <p14:tracePt t="23003" x="5270500" y="1528763"/>
          <p14:tracePt t="23019" x="5054600" y="1528763"/>
          <p14:tracePt t="23036" x="4840288" y="1528763"/>
          <p14:tracePt t="23053" x="4649788" y="1535113"/>
          <p14:tracePt t="23069" x="4487863" y="1541463"/>
          <p14:tracePt t="23086" x="4310063" y="1547813"/>
          <p14:tracePt t="23103" x="4198938" y="1560513"/>
          <p14:tracePt t="23120" x="4089400" y="1587500"/>
          <p14:tracePt t="23136" x="4022725" y="1606550"/>
          <p14:tracePt t="23153" x="3938588" y="1639888"/>
          <p14:tracePt t="23170" x="3873500" y="1704975"/>
          <p14:tracePt t="23186" x="3827463" y="1744663"/>
          <p14:tracePt t="23203" x="3781425" y="1782763"/>
          <p14:tracePt t="23220" x="3741738" y="1835150"/>
          <p14:tracePt t="23236" x="3722688" y="1862138"/>
          <p14:tracePt t="23253" x="3716338" y="1881188"/>
          <p14:tracePt t="23270" x="3716338" y="1893888"/>
          <p14:tracePt t="23287" x="3709988" y="1920875"/>
          <p14:tracePt t="23303" x="3722688" y="1939925"/>
          <p14:tracePt t="23320" x="3735388" y="1965325"/>
          <p14:tracePt t="23336" x="3762375" y="1985963"/>
          <p14:tracePt t="23353" x="3781425" y="1992313"/>
          <p14:tracePt t="23370" x="3833813" y="2011363"/>
          <p14:tracePt t="23387" x="3879850" y="2032000"/>
          <p14:tracePt t="23403" x="3919538" y="2051050"/>
          <p14:tracePt t="23421" x="3951288" y="2057400"/>
          <p14:tracePt t="23437" x="3978275" y="2057400"/>
          <p14:tracePt t="23453" x="3990975" y="2070100"/>
          <p14:tracePt t="24483" x="3978275" y="2070100"/>
          <p14:tracePt t="24491" x="3970338" y="2070100"/>
          <p14:tracePt t="24496" x="3963988" y="2076450"/>
          <p14:tracePt t="24506" x="3957638" y="2076450"/>
          <p14:tracePt t="24523" x="3938588" y="2082800"/>
          <p14:tracePt t="24563" x="3932238" y="2082800"/>
          <p14:tracePt t="24691" x="3938588" y="2082800"/>
          <p14:tracePt t="24707" x="3944938" y="2076450"/>
          <p14:tracePt t="24723" x="3951288" y="2070100"/>
          <p14:tracePt t="24730" x="3957638" y="2070100"/>
          <p14:tracePt t="24771" x="3963988" y="2070100"/>
          <p14:tracePt t="24875" x="3957638" y="2070100"/>
          <p14:tracePt t="24883" x="3951288" y="2070100"/>
          <p14:tracePt t="24907" x="3944938" y="2070100"/>
          <p14:tracePt t="24915" x="3932238" y="2070100"/>
          <p14:tracePt t="24931" x="3925888" y="2070100"/>
          <p14:tracePt t="24931" x="3911600" y="2070100"/>
          <p14:tracePt t="24955" x="3898900" y="2070100"/>
          <p14:tracePt t="24963" x="3892550" y="2076450"/>
          <p14:tracePt t="24973" x="3886200" y="2076450"/>
          <p14:tracePt t="24990" x="3879850" y="2076450"/>
          <p14:tracePt t="25123" x="3886200" y="2076450"/>
          <p14:tracePt t="25139" x="3892550" y="2070100"/>
          <p14:tracePt t="25147" x="3898900" y="2070100"/>
          <p14:tracePt t="25154" x="3905250" y="2070100"/>
          <p14:tracePt t="25157" x="3919538" y="2070100"/>
          <p14:tracePt t="25173" x="3944938" y="2070100"/>
          <p14:tracePt t="25190" x="3984625" y="2063750"/>
          <p14:tracePt t="25207" x="4030663" y="2063750"/>
          <p14:tracePt t="25224" x="4081463" y="2063750"/>
          <p14:tracePt t="25241" x="4133850" y="2063750"/>
          <p14:tracePt t="25257" x="4192588" y="2063750"/>
          <p14:tracePt t="25274" x="4271963" y="2063750"/>
          <p14:tracePt t="25290" x="4356100" y="2063750"/>
          <p14:tracePt t="25290" x="4389438" y="2063750"/>
          <p14:tracePt t="25307" x="4473575" y="2063750"/>
          <p14:tracePt t="25324" x="4565650" y="2063750"/>
          <p14:tracePt t="25340" x="4664075" y="2063750"/>
          <p14:tracePt t="25357" x="4741863" y="2063750"/>
          <p14:tracePt t="25374" x="4794250" y="2063750"/>
          <p14:tracePt t="25391" x="4852988" y="2063750"/>
          <p14:tracePt t="25407" x="4905375" y="2063750"/>
          <p14:tracePt t="25424" x="4970463" y="2063750"/>
          <p14:tracePt t="25441" x="5029200" y="2063750"/>
          <p14:tracePt t="25457" x="5094288" y="2063750"/>
          <p14:tracePt t="25474" x="5140325" y="2063750"/>
          <p14:tracePt t="25491" x="5211763" y="2063750"/>
          <p14:tracePt t="25507" x="5245100" y="2063750"/>
          <p14:tracePt t="25525" x="5297488" y="2063750"/>
          <p14:tracePt t="25541" x="5335588" y="2063750"/>
          <p14:tracePt t="25557" x="5368925" y="2063750"/>
          <p14:tracePt t="25574" x="5375275" y="2063750"/>
          <p14:tracePt t="25591" x="5381625" y="2063750"/>
          <p14:tracePt t="27515" x="5375275" y="2063750"/>
          <p14:tracePt t="28131" x="5368925" y="2063750"/>
          <p14:tracePt t="28347" x="5362575" y="2063750"/>
          <p14:tracePt t="28355" x="5362575" y="2070100"/>
          <p14:tracePt t="28363" x="5356225" y="2070100"/>
          <p14:tracePt t="28371" x="5335588" y="2070100"/>
          <p14:tracePt t="28379" x="5329238" y="2076450"/>
          <p14:tracePt t="28395" x="5211763" y="2103438"/>
          <p14:tracePt t="28411" x="5113338" y="2128838"/>
          <p14:tracePt t="28429" x="5003800" y="2162175"/>
          <p14:tracePt t="28445" x="4872038" y="2208213"/>
          <p14:tracePt t="28462" x="4729163" y="2260600"/>
          <p14:tracePt t="28478" x="4532313" y="2332038"/>
          <p14:tracePt t="28495" x="4343400" y="2390775"/>
          <p14:tracePt t="28512" x="4127500" y="2462213"/>
          <p14:tracePt t="28529" x="3919538" y="2520950"/>
          <p14:tracePt t="28545" x="3697288" y="2547938"/>
          <p14:tracePt t="28562" x="3527425" y="2560638"/>
          <p14:tracePt t="28578" x="3265488" y="2566988"/>
          <p14:tracePt t="28595" x="3108325" y="2566988"/>
          <p14:tracePt t="28612" x="3005138" y="2566988"/>
          <p14:tracePt t="28629" x="2932113" y="2566988"/>
          <p14:tracePt t="28645" x="2879725" y="2566988"/>
          <p14:tracePt t="28662" x="2854325" y="2566988"/>
          <p14:tracePt t="28679" x="2827338" y="2566988"/>
          <p14:tracePt t="28695" x="2820988" y="2566988"/>
          <p14:tracePt t="28795" x="2814638" y="2566988"/>
          <p14:tracePt t="28843" x="2808288" y="2560638"/>
          <p14:tracePt t="28851" x="2808288" y="2554288"/>
          <p14:tracePt t="28851" x="2801938" y="2554288"/>
          <p14:tracePt t="28862" x="2776538" y="2520950"/>
          <p14:tracePt t="28879" x="2762250" y="2495550"/>
          <p14:tracePt t="28895" x="2755900" y="2474913"/>
          <p14:tracePt t="28912" x="2755900" y="2468563"/>
          <p14:tracePt t="28929" x="2755900" y="2462213"/>
          <p14:tracePt t="29083" x="2762250" y="2468563"/>
          <p14:tracePt t="29099" x="2768600" y="2468563"/>
          <p14:tracePt t="29115" x="2782888" y="2468563"/>
          <p14:tracePt t="29123" x="2782888" y="2474913"/>
          <p14:tracePt t="29131" x="2789238" y="2474913"/>
          <p14:tracePt t="29139" x="2801938" y="2474913"/>
          <p14:tracePt t="29147" x="2820988" y="2474913"/>
          <p14:tracePt t="29162" x="2873375" y="2481263"/>
          <p14:tracePt t="29179" x="2913063" y="2481263"/>
          <p14:tracePt t="29196" x="2946400" y="2481263"/>
          <p14:tracePt t="29212" x="3005138" y="2481263"/>
          <p14:tracePt t="29229" x="3055938" y="2481263"/>
          <p14:tracePt t="29246" x="3101975" y="2481263"/>
          <p14:tracePt t="29263" x="3141663" y="2481263"/>
          <p14:tracePt t="29279" x="3160713" y="2481263"/>
          <p14:tracePt t="29296" x="3175000" y="2481263"/>
          <p14:tracePt t="29313" x="3181350" y="2474913"/>
          <p14:tracePt t="29329" x="3187700" y="2474913"/>
          <p14:tracePt t="29346" x="3194050" y="2474913"/>
          <p14:tracePt t="29363" x="3200400" y="2474913"/>
          <p14:tracePt t="30379" x="3206750" y="2468563"/>
          <p14:tracePt t="30387" x="3225800" y="2468563"/>
          <p14:tracePt t="30395" x="3265488" y="2468563"/>
          <p14:tracePt t="30403" x="3278188" y="2468563"/>
          <p14:tracePt t="30414" x="3305175" y="2468563"/>
          <p14:tracePt t="30432" x="3344863" y="2462213"/>
          <p14:tracePt t="30448" x="3376613" y="2462213"/>
          <p14:tracePt t="30464" x="3403600" y="2462213"/>
          <p14:tracePt t="30481" x="3416300" y="2462213"/>
          <p14:tracePt t="30498" x="3422650" y="2462213"/>
          <p14:tracePt t="30514" x="3429000" y="2462213"/>
          <p14:tracePt t="30531" x="3435350" y="2462213"/>
          <p14:tracePt t="30643" x="3441700" y="2462213"/>
          <p14:tracePt t="30667" x="3448050" y="2455863"/>
          <p14:tracePt t="30687" x="3454400" y="2455863"/>
          <p14:tracePt t="30699" x="3462338" y="2455863"/>
          <p14:tracePt t="30699" x="3468688" y="2455863"/>
          <p14:tracePt t="30739" x="3475038" y="2455863"/>
          <p14:tracePt t="30755" x="3481388" y="2455863"/>
          <p14:tracePt t="30795" x="3487738" y="2455863"/>
          <p14:tracePt t="30803" x="3494088" y="2455863"/>
          <p14:tracePt t="30835" x="3500438" y="2455863"/>
          <p14:tracePt t="30859" x="3506788" y="2455863"/>
          <p14:tracePt t="30883" x="3513138" y="2455863"/>
          <p14:tracePt t="30896" x="3521075" y="2462213"/>
          <p14:tracePt t="30947" x="3527425" y="2462213"/>
          <p14:tracePt t="30988" x="3533775" y="2462213"/>
          <p14:tracePt t="31012" x="3540125" y="2462213"/>
          <p14:tracePt t="31020" x="3546475" y="2462213"/>
          <p14:tracePt t="31036" x="3552825" y="2462213"/>
          <p14:tracePt t="31044" x="3559175" y="2462213"/>
          <p14:tracePt t="31052" x="3573463" y="2462213"/>
          <p14:tracePt t="31066" x="3586163" y="2462213"/>
          <p14:tracePt t="31083" x="3605213" y="2462213"/>
          <p14:tracePt t="31100" x="3670300" y="2455863"/>
          <p14:tracePt t="31116" x="3735388" y="2449513"/>
          <p14:tracePt t="31133" x="3814763" y="2436813"/>
          <p14:tracePt t="31150" x="3886200" y="2409825"/>
          <p14:tracePt t="31166" x="3944938" y="2378075"/>
          <p14:tracePt t="31183" x="3990975" y="2351088"/>
          <p14:tracePt t="31200" x="4016375" y="2325688"/>
          <p14:tracePt t="31215" x="4030663" y="2292350"/>
          <p14:tracePt t="31232" x="4037013" y="2273300"/>
          <p14:tracePt t="31249" x="4056063" y="2239963"/>
          <p14:tracePt t="31266" x="4068763" y="2193925"/>
          <p14:tracePt t="31282" x="4068763" y="2128838"/>
          <p14:tracePt t="31299" x="4068763" y="2103438"/>
          <p14:tracePt t="31315" x="4075113" y="2082800"/>
          <p14:tracePt t="31332" x="4075113" y="2063750"/>
          <p14:tracePt t="31349" x="4056063" y="2038350"/>
          <p14:tracePt t="31366" x="4049713" y="2024063"/>
          <p14:tracePt t="31383" x="4043363" y="2017713"/>
          <p14:tracePt t="31399" x="4037013" y="2017713"/>
          <p14:tracePt t="31443" x="4030663" y="2017713"/>
          <p14:tracePt t="31475" x="4022725" y="2017713"/>
          <p14:tracePt t="31756" x="4030663" y="2017713"/>
          <p14:tracePt t="31764" x="4056063" y="2017713"/>
          <p14:tracePt t="31772" x="4089400" y="2017713"/>
          <p14:tracePt t="31780" x="4167188" y="2024063"/>
          <p14:tracePt t="31800" x="4225925" y="2032000"/>
          <p14:tracePt t="31801" x="4362450" y="2051050"/>
          <p14:tracePt t="31817" x="4494213" y="2057400"/>
          <p14:tracePt t="31834" x="4656138" y="2063750"/>
          <p14:tracePt t="31851" x="4794250" y="2076450"/>
          <p14:tracePt t="31867" x="5016500" y="2090738"/>
          <p14:tracePt t="31884" x="5133975" y="2090738"/>
          <p14:tracePt t="31901" x="5232400" y="2090738"/>
          <p14:tracePt t="31917" x="5303838" y="2090738"/>
          <p14:tracePt t="31934" x="5335588" y="2090738"/>
          <p14:tracePt t="31951" x="5349875" y="2090738"/>
          <p14:tracePt t="32012" x="5341938" y="2090738"/>
          <p14:tracePt t="32019" x="5335588" y="2090738"/>
          <p14:tracePt t="32034" x="5329238" y="2090738"/>
          <p14:tracePt t="32034" x="5310188" y="2097088"/>
          <p14:tracePt t="32051" x="5238750" y="2097088"/>
          <p14:tracePt t="32068" x="5048250" y="2097088"/>
          <p14:tracePt t="32084" x="4865688" y="2097088"/>
          <p14:tracePt t="32101" x="4643438" y="2082800"/>
          <p14:tracePt t="32118" x="4324350" y="2082800"/>
          <p14:tracePt t="32134" x="4022725" y="2082800"/>
          <p14:tracePt t="32151" x="3814763" y="2076450"/>
          <p14:tracePt t="32168" x="3632200" y="2070100"/>
          <p14:tracePt t="32184" x="3500438" y="2070100"/>
          <p14:tracePt t="32201" x="3422650" y="2070100"/>
          <p14:tracePt t="32218" x="3409950" y="2070100"/>
          <p14:tracePt t="32276" x="3416300" y="2070100"/>
          <p14:tracePt t="32283" x="3422650" y="2063750"/>
          <p14:tracePt t="32301" x="3468688" y="2063750"/>
          <p14:tracePt t="32301" x="3521075" y="2063750"/>
          <p14:tracePt t="32318" x="3598863" y="2057400"/>
          <p14:tracePt t="32335" x="3722688" y="2057400"/>
          <p14:tracePt t="32351" x="3905250" y="2057400"/>
          <p14:tracePt t="32368" x="4081463" y="2057400"/>
          <p14:tracePt t="32385" x="4310063" y="2057400"/>
          <p14:tracePt t="32402" x="4506913" y="2057400"/>
          <p14:tracePt t="32418" x="4735513" y="2051050"/>
          <p14:tracePt t="32435" x="4905375" y="2051050"/>
          <p14:tracePt t="32452" x="5081588" y="2057400"/>
          <p14:tracePt t="32468" x="5153025" y="2057400"/>
          <p14:tracePt t="32485" x="5173663" y="2057400"/>
          <p14:tracePt t="32502" x="5180013" y="2057400"/>
          <p14:tracePt t="32518" x="5173663" y="2057400"/>
          <p14:tracePt t="36922" x="5165725" y="2057400"/>
          <p14:tracePt t="36930" x="5153025" y="2057400"/>
          <p14:tracePt t="36935" x="5133975" y="2057400"/>
          <p14:tracePt t="36944" x="5113338" y="2057400"/>
          <p14:tracePt t="36957" x="5094288" y="2057400"/>
          <p14:tracePt t="37042" x="5100638" y="2057400"/>
          <p14:tracePt t="37050" x="5121275" y="2057400"/>
          <p14:tracePt t="37058" x="5159375" y="2057400"/>
          <p14:tracePt t="37066" x="5186363" y="2057400"/>
          <p14:tracePt t="37074" x="5257800" y="2063750"/>
          <p14:tracePt t="37090" x="5394325" y="2103438"/>
          <p14:tracePt t="37107" x="5511800" y="2109788"/>
          <p14:tracePt t="37124" x="5649913" y="2141538"/>
          <p14:tracePt t="37141" x="5819775" y="2149475"/>
          <p14:tracePt t="37157" x="5995988" y="2149475"/>
          <p14:tracePt t="37174" x="6197600" y="2135188"/>
          <p14:tracePt t="37190" x="6434138" y="2097088"/>
          <p14:tracePt t="37207" x="6635750" y="1985963"/>
          <p14:tracePt t="37224" x="6759575" y="1887538"/>
          <p14:tracePt t="37241" x="6832600" y="1776413"/>
          <p14:tracePt t="37257" x="6851650" y="1633538"/>
          <p14:tracePt t="37274" x="6824663" y="1463675"/>
          <p14:tracePt t="37291" x="6786563" y="1371600"/>
          <p14:tracePt t="37307" x="6721475" y="1300163"/>
          <p14:tracePt t="37324" x="6635750" y="1220788"/>
          <p14:tracePt t="37341" x="6545263" y="1168400"/>
          <p14:tracePt t="37357" x="6440488" y="1130300"/>
          <p14:tracePt t="37374" x="6316663" y="1117600"/>
          <p14:tracePt t="37391" x="6218238" y="1109663"/>
          <p14:tracePt t="37408" x="6100763" y="1109663"/>
          <p14:tracePt t="37424" x="5976938" y="1136650"/>
          <p14:tracePt t="37441" x="5851525" y="1214438"/>
          <p14:tracePt t="37458" x="5740400" y="1306513"/>
          <p14:tracePt t="37458" x="5702300" y="1358900"/>
          <p14:tracePt t="37475" x="5610225" y="1463675"/>
          <p14:tracePt t="37491" x="5545138" y="1574800"/>
          <p14:tracePt t="37508" x="5545138" y="1677988"/>
          <p14:tracePt t="37524" x="5557838" y="1803400"/>
          <p14:tracePt t="37541" x="5597525" y="1887538"/>
          <p14:tracePt t="37558" x="5689600" y="1965325"/>
          <p14:tracePt t="37574" x="5786438" y="2024063"/>
          <p14:tracePt t="37591" x="5930900" y="2070100"/>
          <p14:tracePt t="37608" x="6061075" y="2090738"/>
          <p14:tracePt t="37624" x="6184900" y="2090738"/>
          <p14:tracePt t="37641" x="6348413" y="2063750"/>
          <p14:tracePt t="37658" x="6604000" y="1952625"/>
          <p14:tracePt t="37675" x="6759575" y="1847850"/>
          <p14:tracePt t="37691" x="6838950" y="1730375"/>
          <p14:tracePt t="37708" x="6864350" y="1633538"/>
          <p14:tracePt t="37725" x="6845300" y="1516063"/>
          <p14:tracePt t="37741" x="6773863" y="1404938"/>
          <p14:tracePt t="37758" x="6675438" y="1319213"/>
          <p14:tracePt t="37775" x="6545263" y="1266825"/>
          <p14:tracePt t="37791" x="6413500" y="1260475"/>
          <p14:tracePt t="37808" x="6243638" y="1260475"/>
          <p14:tracePt t="37825" x="6054725" y="1287463"/>
          <p14:tracePt t="37841" x="5943600" y="1358900"/>
          <p14:tracePt t="37858" x="5792788" y="1489075"/>
          <p14:tracePt t="37875" x="5754688" y="1581150"/>
          <p14:tracePt t="37891" x="5754688" y="1658938"/>
          <p14:tracePt t="37908" x="5761038" y="1724025"/>
          <p14:tracePt t="37925" x="5819775" y="1789113"/>
          <p14:tracePt t="37942" x="5884863" y="1854200"/>
          <p14:tracePt t="37958" x="5962650" y="1900238"/>
          <p14:tracePt t="37975" x="6080125" y="1958975"/>
          <p14:tracePt t="37992" x="6184900" y="1985963"/>
          <p14:tracePt t="38008" x="6270625" y="1985963"/>
          <p14:tracePt t="38025" x="6323013" y="1985963"/>
          <p14:tracePt t="38042" x="6348413" y="1985963"/>
          <p14:tracePt t="39658" x="6342063" y="1985963"/>
          <p14:tracePt t="39674" x="6335713" y="1985963"/>
          <p14:tracePt t="39874" x="6329363" y="1979613"/>
          <p14:tracePt t="39890" x="6323013" y="1979613"/>
          <p14:tracePt t="39914" x="6316663" y="1979613"/>
          <p14:tracePt t="39922" x="6308725" y="1979613"/>
          <p14:tracePt t="39954" x="6302375" y="1979613"/>
          <p14:tracePt t="41675" x="6289675" y="1979613"/>
          <p14:tracePt t="41683" x="6276975" y="1985963"/>
          <p14:tracePt t="41688" x="6256338" y="1985963"/>
          <p14:tracePt t="41698" x="6197600" y="1985963"/>
          <p14:tracePt t="41715" x="6080125" y="1985963"/>
          <p14:tracePt t="41732" x="5976938" y="1985963"/>
          <p14:tracePt t="41748" x="5851525" y="1985963"/>
          <p14:tracePt t="41765" x="5748338" y="1985963"/>
          <p14:tracePt t="41781" x="5630863" y="1985963"/>
          <p14:tracePt t="41798" x="5519738" y="1985963"/>
          <p14:tracePt t="41815" x="5421313" y="1985963"/>
          <p14:tracePt t="41831" x="5329238" y="1985963"/>
          <p14:tracePt t="41848" x="5232400" y="1985963"/>
          <p14:tracePt t="41865" x="5133975" y="1985963"/>
          <p14:tracePt t="41881" x="5048250" y="1985963"/>
          <p14:tracePt t="41898" x="4970463" y="1985963"/>
          <p14:tracePt t="41915" x="4833938" y="1985963"/>
          <p14:tracePt t="41932" x="4748213" y="1992313"/>
          <p14:tracePt t="41948" x="4649788" y="1998663"/>
          <p14:tracePt t="41965" x="4559300" y="1998663"/>
          <p14:tracePt t="41982" x="4467225" y="1998663"/>
          <p14:tracePt t="41998" x="4383088" y="1998663"/>
          <p14:tracePt t="42015" x="4303713" y="1998663"/>
          <p14:tracePt t="42032" x="4244975" y="1998663"/>
          <p14:tracePt t="42048" x="4186238" y="1998663"/>
          <p14:tracePt t="42065" x="4148138" y="1998663"/>
          <p14:tracePt t="42082" x="4114800" y="1998663"/>
          <p14:tracePt t="42098" x="4089400" y="1998663"/>
          <p14:tracePt t="42115" x="4075113" y="1998663"/>
          <p14:tracePt t="43123" x="4081463" y="1998663"/>
          <p14:tracePt t="43135" x="4089400" y="1998663"/>
          <p14:tracePt t="43139" x="4108450" y="1998663"/>
          <p14:tracePt t="43150" x="4133850" y="1998663"/>
          <p14:tracePt t="43167" x="4160838" y="2005013"/>
          <p14:tracePt t="43184" x="4186238" y="2005013"/>
          <p14:tracePt t="43200" x="4219575" y="2005013"/>
          <p14:tracePt t="43217" x="4271963" y="2005013"/>
          <p14:tracePt t="43233" x="4318000" y="2005013"/>
          <p14:tracePt t="43250" x="4356100" y="2005013"/>
          <p14:tracePt t="43267" x="4421188" y="2005013"/>
          <p14:tracePt t="43283" x="4460875" y="2005013"/>
          <p14:tracePt t="43300" x="4500563" y="2005013"/>
          <p14:tracePt t="43317" x="4546600" y="2005013"/>
          <p14:tracePt t="43333" x="4591050" y="2005013"/>
          <p14:tracePt t="43350" x="4624388" y="1998663"/>
          <p14:tracePt t="43367" x="4664075" y="1992313"/>
          <p14:tracePt t="43384" x="4683125" y="1992313"/>
          <p14:tracePt t="43400" x="4716463" y="1985963"/>
          <p14:tracePt t="43417" x="4741863" y="1973263"/>
          <p14:tracePt t="43434" x="4754563" y="1958975"/>
          <p14:tracePt t="43450" x="4781550" y="1952625"/>
          <p14:tracePt t="43467" x="4813300" y="1920875"/>
          <p14:tracePt t="43484" x="4833938" y="1900238"/>
          <p14:tracePt t="43500" x="4859338" y="1881188"/>
          <p14:tracePt t="43517" x="4865688" y="1854200"/>
          <p14:tracePt t="43534" x="4865688" y="1841500"/>
          <p14:tracePt t="43550" x="4872038" y="1816100"/>
          <p14:tracePt t="43567" x="4872038" y="1803400"/>
          <p14:tracePt t="43584" x="4872038" y="1776413"/>
          <p14:tracePt t="43600" x="4865688" y="1757363"/>
          <p14:tracePt t="43617" x="4859338" y="1730375"/>
          <p14:tracePt t="43634" x="4840288" y="1704975"/>
          <p14:tracePt t="43651" x="4813300" y="1684338"/>
          <p14:tracePt t="43667" x="4787900" y="1671638"/>
          <p14:tracePt t="43684" x="4767263" y="1665288"/>
          <p14:tracePt t="43701" x="4729163" y="1652588"/>
          <p14:tracePt t="43717" x="4670425" y="1639888"/>
          <p14:tracePt t="43734" x="4611688" y="1633538"/>
          <p14:tracePt t="43751" x="4525963" y="1625600"/>
          <p14:tracePt t="43767" x="4435475" y="1619250"/>
          <p14:tracePt t="43784" x="4343400" y="1619250"/>
          <p14:tracePt t="43801" x="4251325" y="1612900"/>
          <p14:tracePt t="43817" x="4173538" y="1612900"/>
          <p14:tracePt t="43834" x="4095750" y="1612900"/>
          <p14:tracePt t="43851" x="4003675" y="1612900"/>
          <p14:tracePt t="43868" x="3957638" y="1612900"/>
          <p14:tracePt t="43884" x="3911600" y="1612900"/>
          <p14:tracePt t="43901" x="3867150" y="1619250"/>
          <p14:tracePt t="43918" x="3827463" y="1625600"/>
          <p14:tracePt t="43934" x="3808413" y="1639888"/>
          <p14:tracePt t="43951" x="3775075" y="1658938"/>
          <p14:tracePt t="43968" x="3729038" y="1677988"/>
          <p14:tracePt t="43984" x="3683000" y="1711325"/>
          <p14:tracePt t="44001" x="3644900" y="1724025"/>
          <p14:tracePt t="44018" x="3617913" y="1730375"/>
          <p14:tracePt t="44034" x="3559175" y="1757363"/>
          <p14:tracePt t="44051" x="3533775" y="1782763"/>
          <p14:tracePt t="44068" x="3500438" y="1816100"/>
          <p14:tracePt t="44085" x="3475038" y="1835150"/>
          <p14:tracePt t="44101" x="3475038" y="1854200"/>
          <p14:tracePt t="44118" x="3475038" y="1862138"/>
          <p14:tracePt t="44135" x="3475038" y="1868488"/>
          <p14:tracePt t="44203" x="3481388" y="1881188"/>
          <p14:tracePt t="44211" x="3487738" y="1893888"/>
          <p14:tracePt t="44219" x="3500438" y="1906588"/>
          <p14:tracePt t="44227" x="3533775" y="1933575"/>
          <p14:tracePt t="44251" x="3565525" y="1946275"/>
          <p14:tracePt t="44252" x="3605213" y="1965325"/>
          <p14:tracePt t="44268" x="3663950" y="1992313"/>
          <p14:tracePt t="44285" x="3729038" y="2005013"/>
          <p14:tracePt t="44302" x="3814763" y="2032000"/>
          <p14:tracePt t="44318" x="3898900" y="2038350"/>
          <p14:tracePt t="44335" x="3990975" y="2038350"/>
          <p14:tracePt t="44352" x="4062413" y="2038350"/>
          <p14:tracePt t="44368" x="4148138" y="2038350"/>
          <p14:tracePt t="44385" x="4225925" y="2038350"/>
          <p14:tracePt t="44402" x="4303713" y="2038350"/>
          <p14:tracePt t="44418" x="4427538" y="2038350"/>
          <p14:tracePt t="44436" x="4494213" y="2038350"/>
          <p14:tracePt t="44452" x="4552950" y="2038350"/>
          <p14:tracePt t="44469" x="4591050" y="2038350"/>
          <p14:tracePt t="44485" x="4611688" y="2038350"/>
          <p14:tracePt t="47627" x="4605338" y="2038350"/>
          <p14:tracePt t="48283" x="4597400" y="2038350"/>
          <p14:tracePt t="48291" x="4591050" y="2038350"/>
          <p14:tracePt t="48291" x="4578350" y="2038350"/>
          <p14:tracePt t="48308" x="4546600" y="2038350"/>
          <p14:tracePt t="48324" x="4494213" y="2038350"/>
          <p14:tracePt t="48341" x="4414838" y="2024063"/>
          <p14:tracePt t="48357" x="4291013" y="2024063"/>
          <p14:tracePt t="48374" x="4127500" y="2005013"/>
          <p14:tracePt t="48391" x="3925888" y="1992313"/>
          <p14:tracePt t="48407" x="3735388" y="1973263"/>
          <p14:tracePt t="48425" x="3579813" y="1973263"/>
          <p14:tracePt t="48441" x="3468688" y="1973263"/>
          <p14:tracePt t="48458" x="3395663" y="1973263"/>
          <p14:tracePt t="48474" x="3370263" y="1973263"/>
          <p14:tracePt t="48555" x="3376613" y="1973263"/>
          <p14:tracePt t="48563" x="3403600" y="1973263"/>
          <p14:tracePt t="48571" x="3441700" y="1973263"/>
          <p14:tracePt t="48579" x="3565525" y="1985963"/>
          <p14:tracePt t="48591" x="3709988" y="1985963"/>
          <p14:tracePt t="48608" x="3951288" y="1985963"/>
          <p14:tracePt t="48625" x="4259263" y="1992313"/>
          <p14:tracePt t="48641" x="4584700" y="2005013"/>
          <p14:tracePt t="48658" x="4813300" y="2005013"/>
          <p14:tracePt t="48674" x="4995863" y="2005013"/>
          <p14:tracePt t="48692" x="5029200" y="2005013"/>
          <p14:tracePt t="50875" x="5022850" y="2005013"/>
          <p14:tracePt t="50883" x="5016500" y="2011363"/>
          <p14:tracePt t="50899" x="5010150" y="2011363"/>
          <p14:tracePt t="50907" x="5003800" y="2017713"/>
          <p14:tracePt t="50915" x="4995863" y="2024063"/>
          <p14:tracePt t="50928" x="4989513" y="2032000"/>
          <p14:tracePt t="50963" x="4983163" y="2038350"/>
          <p14:tracePt t="50963" x="4976813" y="2038350"/>
          <p14:tracePt t="50978" x="4970463" y="2051050"/>
          <p14:tracePt t="50994" x="4945063" y="2076450"/>
          <p14:tracePt t="51011" x="4911725" y="2082800"/>
          <p14:tracePt t="51028" x="4892675" y="2103438"/>
          <p14:tracePt t="51044" x="4865688" y="2122488"/>
          <p14:tracePt t="51061" x="4833938" y="2149475"/>
          <p14:tracePt t="51078" x="4813300" y="2168525"/>
          <p14:tracePt t="51095" x="4794250" y="2181225"/>
          <p14:tracePt t="51111" x="4781550" y="2201863"/>
          <p14:tracePt t="51128" x="4754563" y="2220913"/>
          <p14:tracePt t="51144" x="4748213" y="2233613"/>
          <p14:tracePt t="51161" x="4741863" y="2239963"/>
          <p14:tracePt t="54202" x="4741863" y="2246313"/>
          <p14:tracePt t="54210" x="4741863" y="2252663"/>
          <p14:tracePt t="54218" x="4729163" y="2252663"/>
          <p14:tracePt t="54250" x="4729163" y="2260600"/>
          <p14:tracePt t="54258" x="4722813" y="2260600"/>
          <p14:tracePt t="54267" x="4722813" y="2266950"/>
          <p14:tracePt t="54267" x="4702175" y="2273300"/>
          <p14:tracePt t="54283" x="4689475" y="2286000"/>
          <p14:tracePt t="54299" x="4670425" y="2298700"/>
          <p14:tracePt t="54316" x="4630738" y="2311400"/>
          <p14:tracePt t="54332" x="4591050" y="2338388"/>
          <p14:tracePt t="54349" x="4532313" y="2357438"/>
          <p14:tracePt t="54366" x="4454525" y="2378075"/>
          <p14:tracePt t="54382" x="4376738" y="2397125"/>
          <p14:tracePt t="54399" x="4291013" y="2403475"/>
          <p14:tracePt t="54416" x="4173538" y="2416175"/>
          <p14:tracePt t="54433" x="4049713" y="2416175"/>
          <p14:tracePt t="54449" x="3925888" y="2416175"/>
          <p14:tracePt t="54466" x="3729038" y="2416175"/>
          <p14:tracePt t="54483" x="3605213" y="2430463"/>
          <p14:tracePt t="54499" x="3500438" y="2430463"/>
          <p14:tracePt t="54516" x="3403600" y="2436813"/>
          <p14:tracePt t="54533" x="3311525" y="2443163"/>
          <p14:tracePt t="54549" x="3259138" y="2455863"/>
          <p14:tracePt t="54566" x="3200400" y="2455863"/>
          <p14:tracePt t="54583" x="3181350" y="2455863"/>
          <p14:tracePt t="54599" x="3167063" y="2455863"/>
          <p14:tracePt t="54616" x="3160713" y="2455863"/>
          <p14:tracePt t="54651" x="3160713" y="2462213"/>
          <p14:tracePt t="54651" x="3154363" y="2462213"/>
          <p14:tracePt t="58058" x="3167063" y="2462213"/>
          <p14:tracePt t="58066" x="3187700" y="2462213"/>
          <p14:tracePt t="58074" x="3206750" y="2462213"/>
          <p14:tracePt t="58082" x="3233738" y="2462213"/>
          <p14:tracePt t="58089" x="3311525" y="2462213"/>
          <p14:tracePt t="58104" x="3409950" y="2462213"/>
          <p14:tracePt t="58121" x="3506788" y="2462213"/>
          <p14:tracePt t="58138" x="3638550" y="2455863"/>
          <p14:tracePt t="58155" x="3729038" y="2449513"/>
          <p14:tracePt t="58171" x="3814763" y="2436813"/>
          <p14:tracePt t="58188" x="3911600" y="2390775"/>
          <p14:tracePt t="58205" x="3978275" y="2351088"/>
          <p14:tracePt t="58221" x="4043363" y="2298700"/>
          <p14:tracePt t="58238" x="4089400" y="2239963"/>
          <p14:tracePt t="58255" x="4121150" y="2187575"/>
          <p14:tracePt t="58272" x="4133850" y="2141538"/>
          <p14:tracePt t="58288" x="4140200" y="2097088"/>
          <p14:tracePt t="58305" x="4121150" y="2051050"/>
          <p14:tracePt t="58321" x="4081463" y="2011363"/>
          <p14:tracePt t="58338" x="3997325" y="1958975"/>
          <p14:tracePt t="58355" x="3925888" y="1939925"/>
          <p14:tracePt t="58371" x="3827463" y="1939925"/>
          <p14:tracePt t="58388" x="3729038" y="1939925"/>
          <p14:tracePt t="58405" x="3638550" y="1939925"/>
          <p14:tracePt t="58422" x="3605213" y="1933575"/>
          <p14:tracePt t="58474" x="3611563" y="1933575"/>
          <p14:tracePt t="58486" x="3624263" y="1933575"/>
          <p14:tracePt t="58490" x="3663950" y="1933575"/>
          <p14:tracePt t="58498" x="3716338" y="1933575"/>
          <p14:tracePt t="58506" x="3860800" y="1920875"/>
          <p14:tracePt t="58523" x="4148138" y="1912938"/>
          <p14:tracePt t="58539" x="4389438" y="1906588"/>
          <p14:tracePt t="58556" x="4559300" y="1906588"/>
          <p14:tracePt t="58573" x="4689475" y="1906588"/>
          <p14:tracePt t="58589" x="4729163" y="1906588"/>
          <p14:tracePt t="58635" x="4722813" y="1900238"/>
          <p14:tracePt t="58643" x="4716463" y="1906588"/>
          <p14:tracePt t="58656" x="4689475" y="1912938"/>
          <p14:tracePt t="58656" x="4584700" y="1933575"/>
          <p14:tracePt t="58673" x="4427538" y="1946275"/>
          <p14:tracePt t="58690" x="4259263" y="1952625"/>
          <p14:tracePt t="58706" x="4127500" y="1965325"/>
          <p14:tracePt t="58723" x="4056063" y="1985963"/>
          <p14:tracePt t="58740" x="4049713" y="1985963"/>
          <p14:tracePt t="58779" x="4056063" y="1985963"/>
          <p14:tracePt t="58790" x="4081463" y="1985963"/>
          <p14:tracePt t="58790" x="4198938" y="1985963"/>
          <p14:tracePt t="58806" x="4395788" y="1985963"/>
          <p14:tracePt t="58823" x="4683125" y="1985963"/>
          <p14:tracePt t="58840" x="5062538" y="2005013"/>
          <p14:tracePt t="58856" x="5356225" y="2024063"/>
          <p14:tracePt t="58873" x="5551488" y="2038350"/>
          <p14:tracePt t="58890" x="5668963" y="2038350"/>
          <p14:tracePt t="58906" x="5689600" y="2038350"/>
          <p14:tracePt t="59579" x="5689600" y="2044700"/>
          <p14:tracePt t="59588" x="5689600" y="2057400"/>
          <p14:tracePt t="59595" x="5689600" y="2076450"/>
          <p14:tracePt t="59607" x="5689600" y="2097088"/>
          <p14:tracePt t="59608" x="5689600" y="2128838"/>
          <p14:tracePt t="59624" x="5689600" y="2162175"/>
          <p14:tracePt t="59641" x="5689600" y="2193925"/>
          <p14:tracePt t="59658" x="5689600" y="2220913"/>
          <p14:tracePt t="59674" x="5689600" y="2266950"/>
          <p14:tracePt t="59691" x="5675313" y="2305050"/>
          <p14:tracePt t="59708" x="5668963" y="2332038"/>
          <p14:tracePt t="59724" x="5656263" y="2351088"/>
          <p14:tracePt t="59741" x="5630863" y="2390775"/>
          <p14:tracePt t="59758" x="5584825" y="2430463"/>
          <p14:tracePt t="59774" x="5519738" y="2489200"/>
          <p14:tracePt t="59791" x="5427663" y="2547938"/>
          <p14:tracePt t="59808" x="5297488" y="2619375"/>
          <p14:tracePt t="59824" x="5159375" y="2684463"/>
          <p14:tracePt t="59841" x="4995863" y="2736850"/>
          <p14:tracePt t="59858" x="4806950" y="2814638"/>
          <p14:tracePt t="59875" x="4597400" y="2879725"/>
          <p14:tracePt t="59891" x="4454525" y="2919413"/>
          <p14:tracePt t="59908" x="4349750" y="2971800"/>
          <p14:tracePt t="59925" x="4251325" y="2978150"/>
          <p14:tracePt t="59941" x="4219575" y="2984500"/>
          <p14:tracePt t="59958" x="4213225" y="2984500"/>
          <p14:tracePt t="60019" x="4206875" y="2984500"/>
          <p14:tracePt t="60915" x="4219575" y="2984500"/>
          <p14:tracePt t="60923" x="4225925" y="2984500"/>
          <p14:tracePt t="60931" x="4238625" y="2984500"/>
          <p14:tracePt t="60939" x="4251325" y="2984500"/>
          <p14:tracePt t="60947" x="4265613" y="2984500"/>
          <p14:tracePt t="60961" x="4271963" y="2984500"/>
          <p14:tracePt t="60995" x="4278313" y="2978150"/>
          <p14:tracePt t="60995" x="4278313" y="2971800"/>
          <p14:tracePt t="61009" x="4284663" y="2965450"/>
          <p14:tracePt t="61027" x="4284663" y="2959100"/>
          <p14:tracePt t="61043" x="4271963" y="2938463"/>
          <p14:tracePt t="61060" x="4259263" y="2938463"/>
          <p14:tracePt t="61076" x="4251325" y="2938463"/>
          <p14:tracePt t="61093" x="4251325" y="2919413"/>
          <p14:tracePt t="61110" x="4278313" y="2887663"/>
          <p14:tracePt t="61379" x="4271963" y="2887663"/>
          <p14:tracePt t="61390" x="4259263" y="2887663"/>
          <p14:tracePt t="61395" x="4251325" y="2887663"/>
          <p14:tracePt t="61403" x="4244975" y="2887663"/>
          <p14:tracePt t="61411" x="4232275" y="2894013"/>
          <p14:tracePt t="61427" x="4225925" y="2879725"/>
          <p14:tracePt t="61467" x="4225925" y="2873375"/>
          <p14:tracePt t="61523" x="4219575" y="2873375"/>
          <p14:tracePt t="61539" x="4219575" y="2867025"/>
          <p14:tracePt t="61547" x="4213225" y="2867025"/>
          <p14:tracePt t="61563" x="4206875" y="2867025"/>
          <p14:tracePt t="61643" x="4198938" y="2867025"/>
          <p14:tracePt t="61779" x="4198938" y="2860675"/>
          <p14:tracePt t="61791" x="4198938" y="2854325"/>
          <p14:tracePt t="61795" x="4186238" y="2847975"/>
          <p14:tracePt t="61795" x="4179888" y="2841625"/>
          <p14:tracePt t="61811" x="4127500" y="2768600"/>
          <p14:tracePt t="61828" x="4030663" y="2697163"/>
          <p14:tracePt t="61844" x="3932238" y="2613025"/>
          <p14:tracePt t="61861" x="3827463" y="2527300"/>
          <p14:tracePt t="61877" x="3703638" y="2462213"/>
          <p14:tracePt t="61894" x="3565525" y="2422525"/>
          <p14:tracePt t="61911" x="3441700" y="2397125"/>
          <p14:tracePt t="61928" x="3344863" y="2378075"/>
          <p14:tracePt t="61944" x="3265488" y="2378075"/>
          <p14:tracePt t="61961" x="3219450" y="2378075"/>
          <p14:tracePt t="61978" x="3200400" y="2378075"/>
          <p14:tracePt t="62123" x="3200400" y="2370138"/>
          <p14:tracePt t="62587" x="3206750" y="2370138"/>
          <p14:tracePt t="62595" x="3219450" y="2370138"/>
          <p14:tracePt t="62612" x="3265488" y="2370138"/>
          <p14:tracePt t="62628" x="3311525" y="2363788"/>
          <p14:tracePt t="62629" x="3382963" y="2363788"/>
          <p14:tracePt t="62645" x="3468688" y="2363788"/>
          <p14:tracePt t="62662" x="3592513" y="2363788"/>
          <p14:tracePt t="62679" x="3749675" y="2363788"/>
          <p14:tracePt t="62695" x="3938588" y="2363788"/>
          <p14:tracePt t="62712" x="4173538" y="2363788"/>
          <p14:tracePt t="62729" x="4402138" y="2363788"/>
          <p14:tracePt t="62745" x="4637088" y="2363788"/>
          <p14:tracePt t="62762" x="4800600" y="2363788"/>
          <p14:tracePt t="62779" x="5054600" y="2363788"/>
          <p14:tracePt t="62795" x="5165725" y="2363788"/>
          <p14:tracePt t="62812" x="5232400" y="2363788"/>
          <p14:tracePt t="62829" x="5245100" y="2363788"/>
          <p14:tracePt t="63355" x="5238750" y="2363788"/>
          <p14:tracePt t="63371" x="5232400" y="2363788"/>
          <p14:tracePt t="63403" x="5224463" y="2370138"/>
          <p14:tracePt t="63419" x="5218113" y="2370138"/>
          <p14:tracePt t="63427" x="5205413" y="2370138"/>
          <p14:tracePt t="63435" x="5199063" y="2370138"/>
          <p14:tracePt t="63446" x="5180013" y="2378075"/>
          <p14:tracePt t="63447" x="5121275" y="2378075"/>
          <p14:tracePt t="63463" x="5029200" y="2384425"/>
          <p14:tracePt t="63480" x="4924425" y="2397125"/>
          <p14:tracePt t="63496" x="4787900" y="2409825"/>
          <p14:tracePt t="63513" x="4643438" y="2422525"/>
          <p14:tracePt t="63530" x="4460875" y="2430463"/>
          <p14:tracePt t="63546" x="4003675" y="2430463"/>
          <p14:tracePt t="63563" x="3592513" y="2430463"/>
          <p14:tracePt t="63580" x="3240088" y="2430463"/>
          <p14:tracePt t="63596" x="2959100" y="2462213"/>
          <p14:tracePt t="63613" x="2776538" y="2462213"/>
          <p14:tracePt t="63630" x="2651125" y="2481263"/>
          <p14:tracePt t="63647" x="2579688" y="2489200"/>
          <p14:tracePt t="63663" x="2560638" y="2489200"/>
          <p14:tracePt t="64555" x="2554288" y="2489200"/>
          <p14:tracePt t="64563" x="2547938" y="2495550"/>
          <p14:tracePt t="64579" x="2540000" y="2501900"/>
          <p14:tracePt t="64595" x="2533650" y="2514600"/>
          <p14:tracePt t="64603" x="2527300" y="2514600"/>
          <p14:tracePt t="64615" x="2527300" y="2520950"/>
          <p14:tracePt t="64619" x="2508250" y="2540000"/>
          <p14:tracePt t="64631" x="2495550" y="2554288"/>
          <p14:tracePt t="64648" x="2481263" y="2573338"/>
          <p14:tracePt t="64665" x="2474913" y="2592388"/>
          <p14:tracePt t="64682" x="2455863" y="2613025"/>
          <p14:tracePt t="64698" x="2443163" y="2625725"/>
          <p14:tracePt t="64715" x="2422525" y="2665413"/>
          <p14:tracePt t="64732" x="2397125" y="2684463"/>
          <p14:tracePt t="64748" x="2370138" y="2717800"/>
          <p14:tracePt t="64765" x="2338388" y="2755900"/>
          <p14:tracePt t="64781" x="2286000" y="2795588"/>
          <p14:tracePt t="64798" x="2227263" y="2827338"/>
          <p14:tracePt t="64815" x="2168525" y="2867025"/>
          <p14:tracePt t="64832" x="2090738" y="2919413"/>
          <p14:tracePt t="64848" x="2024063" y="2959100"/>
          <p14:tracePt t="64865" x="1973263" y="2990850"/>
          <p14:tracePt t="64882" x="1920875" y="3005138"/>
          <p14:tracePt t="64898" x="1868488" y="3030538"/>
          <p14:tracePt t="64915" x="1854200" y="3043238"/>
          <p14:tracePt t="64932" x="1847850" y="3043238"/>
          <p14:tracePt t="65091" x="1862138" y="3049588"/>
          <p14:tracePt t="65099" x="1881188" y="3063875"/>
          <p14:tracePt t="65107" x="1920875" y="3076575"/>
          <p14:tracePt t="65115" x="1927225" y="3089275"/>
          <p14:tracePt t="65119" x="2024063" y="3116263"/>
          <p14:tracePt t="65132" x="2214563" y="3148013"/>
          <p14:tracePt t="65149" x="2378075" y="3154363"/>
          <p14:tracePt t="65165" x="2533650" y="3167063"/>
          <p14:tracePt t="65182" x="2638425" y="3167063"/>
          <p14:tracePt t="65199" x="2709863" y="3167063"/>
          <p14:tracePt t="65216" x="2755900" y="3175000"/>
          <p14:tracePt t="65232" x="2762250" y="3175000"/>
          <p14:tracePt t="65347" x="2776538" y="3175000"/>
          <p14:tracePt t="65355" x="2801938" y="3175000"/>
          <p14:tracePt t="65366" x="2841625" y="3175000"/>
          <p14:tracePt t="65366" x="2959100" y="3175000"/>
          <p14:tracePt t="65383" x="3116263" y="3160713"/>
          <p14:tracePt t="65399" x="3292475" y="3160713"/>
          <p14:tracePt t="65416" x="3500438" y="3160713"/>
          <p14:tracePt t="65433" x="3670300" y="3154363"/>
          <p14:tracePt t="65449" x="3814763" y="3154363"/>
          <p14:tracePt t="65466" x="3932238" y="3154363"/>
          <p14:tracePt t="65483" x="4108450" y="3154363"/>
          <p14:tracePt t="65499" x="4206875" y="3154363"/>
          <p14:tracePt t="65516" x="4291013" y="3154363"/>
          <p14:tracePt t="65533" x="4343400" y="3154363"/>
          <p14:tracePt t="65549" x="4376738" y="3154363"/>
          <p14:tracePt t="65566" x="4383088" y="3154363"/>
          <p14:tracePt t="65739" x="4395788" y="3154363"/>
          <p14:tracePt t="65747" x="4414838" y="3154363"/>
          <p14:tracePt t="65755" x="4441825" y="3154363"/>
          <p14:tracePt t="65763" x="4473575" y="3154363"/>
          <p14:tracePt t="65771" x="4538663" y="3154363"/>
          <p14:tracePt t="65783" x="4624388" y="3154363"/>
          <p14:tracePt t="65800" x="4708525" y="3154363"/>
          <p14:tracePt t="65816" x="4806950" y="3154363"/>
          <p14:tracePt t="65833" x="4905375" y="3148013"/>
          <p14:tracePt t="65850" x="4970463" y="3148013"/>
          <p14:tracePt t="65866" x="5054600" y="3148013"/>
          <p14:tracePt t="65883" x="5087938" y="3148013"/>
          <p14:tracePt t="68659" x="5081588" y="3148013"/>
          <p14:tracePt t="68682" x="5075238" y="3148013"/>
          <p14:tracePt t="68691" x="5068888" y="3148013"/>
          <p14:tracePt t="68699" x="5062538" y="3148013"/>
          <p14:tracePt t="68707" x="5041900" y="3160713"/>
          <p14:tracePt t="68721" x="5016500" y="3175000"/>
          <p14:tracePt t="68737" x="4970463" y="3206750"/>
          <p14:tracePt t="68754" x="4905375" y="3233738"/>
          <p14:tracePt t="68770" x="4800600" y="3271838"/>
          <p14:tracePt t="68787" x="4716463" y="3305175"/>
          <p14:tracePt t="68804" x="4624388" y="3336925"/>
          <p14:tracePt t="68821" x="4519613" y="3376613"/>
          <p14:tracePt t="68837" x="4402138" y="3409950"/>
          <p14:tracePt t="68854" x="4278313" y="3454400"/>
          <p14:tracePt t="68871" x="4154488" y="3487738"/>
          <p14:tracePt t="68887" x="4003675" y="3494088"/>
          <p14:tracePt t="68904" x="3846513" y="3500438"/>
          <p14:tracePt t="68921" x="3697288" y="3506788"/>
          <p14:tracePt t="68937" x="3559175" y="3521075"/>
          <p14:tracePt t="68954" x="3311525" y="3521075"/>
          <p14:tracePt t="68971" x="3116263" y="3521075"/>
          <p14:tracePt t="68988" x="2925763" y="3521075"/>
          <p14:tracePt t="69004" x="2768600" y="3521075"/>
          <p14:tracePt t="69021" x="2638425" y="3521075"/>
          <p14:tracePt t="69037" x="2501900" y="3521075"/>
          <p14:tracePt t="69054" x="2397125" y="3521075"/>
          <p14:tracePt t="69071" x="2298700" y="3521075"/>
          <p14:tracePt t="69088" x="2233613" y="3521075"/>
          <p14:tracePt t="69104" x="2181225" y="3521075"/>
          <p14:tracePt t="69121" x="2128838" y="3521075"/>
          <p14:tracePt t="69138" x="2097088" y="3527425"/>
          <p14:tracePt t="69154" x="2051050" y="3533775"/>
          <p14:tracePt t="69171" x="2024063" y="3527425"/>
          <p14:tracePt t="69188" x="2005013" y="3527425"/>
          <p14:tracePt t="69204" x="1998663" y="3527425"/>
          <p14:tracePt t="69221" x="1992313" y="3527425"/>
          <p14:tracePt t="70091" x="1998663" y="3527425"/>
          <p14:tracePt t="70163" x="2005013" y="3527425"/>
          <p14:tracePt t="70179" x="2017713" y="3527425"/>
          <p14:tracePt t="70195" x="2024063" y="3527425"/>
          <p14:tracePt t="70207" x="2032000" y="3527425"/>
          <p14:tracePt t="70207" x="2044700" y="3527425"/>
          <p14:tracePt t="70223" x="2076450" y="3533775"/>
          <p14:tracePt t="70240" x="2135188" y="3527425"/>
          <p14:tracePt t="70256" x="2214563" y="3527425"/>
          <p14:tracePt t="70273" x="2311400" y="3527425"/>
          <p14:tracePt t="70289" x="2409825" y="3527425"/>
          <p14:tracePt t="70306" x="2566988" y="3527425"/>
          <p14:tracePt t="70323" x="2665413" y="3527425"/>
          <p14:tracePt t="70340" x="2768600" y="3527425"/>
          <p14:tracePt t="70356" x="2873375" y="3527425"/>
          <p14:tracePt t="70373" x="2978150" y="3527425"/>
          <p14:tracePt t="70389" x="3082925" y="3527425"/>
          <p14:tracePt t="70406" x="3181350" y="3527425"/>
          <p14:tracePt t="70423" x="3271838" y="3527425"/>
          <p14:tracePt t="70440" x="3344863" y="3527425"/>
          <p14:tracePt t="70456" x="3389313" y="3527425"/>
          <p14:tracePt t="70473" x="3416300" y="3527425"/>
          <p14:tracePt t="71492" x="3422650" y="3533775"/>
          <p14:tracePt t="71499" x="3429000" y="3552825"/>
          <p14:tracePt t="71507" x="3435350" y="3573463"/>
          <p14:tracePt t="71515" x="3448050" y="3605213"/>
          <p14:tracePt t="71525" x="3454400" y="3644900"/>
          <p14:tracePt t="71542" x="3481388" y="3676650"/>
          <p14:tracePt t="71559" x="3494088" y="3709988"/>
          <p14:tracePt t="71575" x="3513138" y="3749675"/>
          <p14:tracePt t="71592" x="3533775" y="3775075"/>
          <p14:tracePt t="71609" x="3559175" y="3808413"/>
          <p14:tracePt t="71626" x="3586163" y="3840163"/>
          <p14:tracePt t="71642" x="3617913" y="3873500"/>
          <p14:tracePt t="71659" x="3651250" y="3925888"/>
          <p14:tracePt t="71676" x="3690938" y="3944938"/>
          <p14:tracePt t="71693" x="3716338" y="3970338"/>
          <p14:tracePt t="71709" x="3735388" y="3984625"/>
          <p14:tracePt t="71726" x="3756025" y="4003675"/>
          <p14:tracePt t="71742" x="3781425" y="4037013"/>
          <p14:tracePt t="71759" x="3821113" y="4056063"/>
          <p14:tracePt t="71776" x="3867150" y="4089400"/>
          <p14:tracePt t="71792" x="3905250" y="4114800"/>
          <p14:tracePt t="71809" x="3938588" y="4140200"/>
          <p14:tracePt t="71826" x="3963988" y="4167188"/>
          <p14:tracePt t="71842" x="3978275" y="4179888"/>
          <p14:tracePt t="71859" x="4003675" y="4198938"/>
          <p14:tracePt t="71876" x="4010025" y="4206875"/>
          <p14:tracePt t="72259" x="4003675" y="4206875"/>
          <p14:tracePt t="72267" x="3997325" y="4206875"/>
          <p14:tracePt t="72291" x="3990975" y="4213225"/>
          <p14:tracePt t="72348" x="3984625" y="4213225"/>
          <p14:tracePt t="72539" x="3984625" y="4219575"/>
          <p14:tracePt t="72545" x="3984625" y="4225925"/>
          <p14:tracePt t="72560" x="3984625" y="4232275"/>
          <p14:tracePt t="72561" x="3984625" y="4244975"/>
          <p14:tracePt t="72577" x="3984625" y="4251325"/>
          <p14:tracePt t="72594" x="3978275" y="4259263"/>
          <p14:tracePt t="72843" x="3970338" y="4259263"/>
          <p14:tracePt t="74011" x="3970338" y="4244975"/>
          <p14:tracePt t="74022" x="3978275" y="4244975"/>
          <p14:tracePt t="74027" x="3984625" y="4244975"/>
          <p14:tracePt t="74030" x="3990975" y="4232275"/>
          <p14:tracePt t="74046" x="4003675" y="4232275"/>
          <p14:tracePt t="74063" x="4010025" y="4225925"/>
          <p14:tracePt t="74079" x="4010025" y="4219575"/>
          <p14:tracePt t="74096" x="4022725" y="4213225"/>
          <p14:tracePt t="74112" x="4030663" y="4206875"/>
          <p14:tracePt t="74129" x="4049713" y="4179888"/>
          <p14:tracePt t="74146" x="4075113" y="4140200"/>
          <p14:tracePt t="74162" x="4121150" y="4095750"/>
          <p14:tracePt t="74179" x="4206875" y="4010025"/>
          <p14:tracePt t="74196" x="4244975" y="3963988"/>
          <p14:tracePt t="74212" x="4284663" y="3919538"/>
          <p14:tracePt t="74229" x="4318000" y="3886200"/>
          <p14:tracePt t="74246" x="4343400" y="3852863"/>
          <p14:tracePt t="74263" x="4356100" y="3821113"/>
          <p14:tracePt t="74279" x="4362450" y="3802063"/>
          <p14:tracePt t="74296" x="4368800" y="3775075"/>
          <p14:tracePt t="74313" x="4368800" y="3768725"/>
          <p14:tracePt t="74627" x="4376738" y="3768725"/>
          <p14:tracePt t="74891" x="4362450" y="3768725"/>
          <p14:tracePt t="74899" x="4356100" y="3768725"/>
          <p14:tracePt t="74907" x="4343400" y="3768725"/>
          <p14:tracePt t="74915" x="4318000" y="3768725"/>
          <p14:tracePt t="74930" x="4284663" y="3768725"/>
          <p14:tracePt t="74947" x="4213225" y="3768725"/>
          <p14:tracePt t="74964" x="4154488" y="3768725"/>
          <p14:tracePt t="74980" x="4062413" y="3768725"/>
          <p14:tracePt t="74997" x="3970338" y="3768725"/>
          <p14:tracePt t="75014" x="3860800" y="3768725"/>
          <p14:tracePt t="75030" x="3756025" y="3768725"/>
          <p14:tracePt t="75047" x="3638550" y="3768725"/>
          <p14:tracePt t="75064" x="3494088" y="3775075"/>
          <p14:tracePt t="75080" x="3357563" y="3775075"/>
          <p14:tracePt t="75097" x="3200400" y="3781425"/>
          <p14:tracePt t="75114" x="3036888" y="3768725"/>
          <p14:tracePt t="75131" x="2873375" y="3768725"/>
          <p14:tracePt t="75147" x="2659063" y="3768725"/>
          <p14:tracePt t="75164" x="2527300" y="3768725"/>
          <p14:tracePt t="75181" x="2403475" y="3768725"/>
          <p14:tracePt t="75197" x="2319338" y="3768725"/>
          <p14:tracePt t="75214" x="2233613" y="3768725"/>
          <p14:tracePt t="75231" x="2181225" y="3768725"/>
          <p14:tracePt t="75247" x="2141538" y="3768725"/>
          <p14:tracePt t="75264" x="2116138" y="3775075"/>
          <p14:tracePt t="75281" x="2097088" y="3775075"/>
          <p14:tracePt t="75297" x="2090738" y="3781425"/>
          <p14:tracePt t="75314" x="2082800" y="3781425"/>
          <p14:tracePt t="75403" x="2082800" y="3787775"/>
          <p14:tracePt t="75483" x="2090738" y="3787775"/>
          <p14:tracePt t="75491" x="2103438" y="3787775"/>
          <p14:tracePt t="75499" x="2128838" y="3781425"/>
          <p14:tracePt t="75507" x="2168525" y="3775075"/>
          <p14:tracePt t="75515" x="2233613" y="3762375"/>
          <p14:tracePt t="75531" x="2344738" y="3756025"/>
          <p14:tracePt t="75548" x="2416175" y="3756025"/>
          <p14:tracePt t="75564" x="2468563" y="3756025"/>
          <p14:tracePt t="75581" x="2520950" y="3749675"/>
          <p14:tracePt t="75598" x="2547938" y="3741738"/>
          <p14:tracePt t="75615" x="2566988" y="3735388"/>
          <p14:tracePt t="75631" x="2579688" y="3729038"/>
          <p14:tracePt t="75648" x="2586038" y="3722688"/>
          <p14:tracePt t="75665" x="2592388" y="3703638"/>
          <p14:tracePt t="75682" x="2592388" y="3683000"/>
          <p14:tracePt t="75698" x="2592388" y="3657600"/>
          <p14:tracePt t="75715" x="2573338" y="3617913"/>
          <p14:tracePt t="75731" x="2540000" y="3573463"/>
          <p14:tracePt t="75748" x="2495550" y="3540125"/>
          <p14:tracePt t="75765" x="2416175" y="3506788"/>
          <p14:tracePt t="75781" x="2325688" y="3468688"/>
          <p14:tracePt t="75798" x="2208213" y="3441700"/>
          <p14:tracePt t="75815" x="1965325" y="3416300"/>
          <p14:tracePt t="75848" x="1847850" y="3416300"/>
          <p14:tracePt t="75865" x="1736725" y="3416300"/>
          <p14:tracePt t="75882" x="1470025" y="3416300"/>
          <p14:tracePt t="75915" x="1227138" y="3416300"/>
          <p14:tracePt t="75932" x="1096963" y="3416300"/>
          <p14:tracePt t="75948" x="979488" y="3422650"/>
          <p14:tracePt t="75965" x="868363" y="3422650"/>
          <p14:tracePt t="75982" x="777875" y="3422650"/>
          <p14:tracePt t="75998" x="698500" y="3429000"/>
          <p14:tracePt t="76016" x="652463" y="3429000"/>
          <p14:tracePt t="76033" x="614363" y="3429000"/>
          <p14:tracePt t="76049" x="581025" y="3435350"/>
          <p14:tracePt t="76067" x="549275" y="3448050"/>
          <p14:tracePt t="76083" x="476250" y="3448050"/>
          <p14:tracePt t="76100" x="404813" y="3468688"/>
          <p14:tracePt t="76117" x="352425" y="3494088"/>
          <p14:tracePt t="76133" x="306388" y="3513138"/>
          <p14:tracePt t="76150" x="274638" y="3540125"/>
          <p14:tracePt t="76166" x="241300" y="3565525"/>
          <p14:tracePt t="76183" x="215900" y="3605213"/>
          <p14:tracePt t="76200" x="209550" y="3638550"/>
          <p14:tracePt t="76216" x="209550" y="3676650"/>
          <p14:tracePt t="76233" x="228600" y="3722688"/>
          <p14:tracePt t="76250" x="274638" y="3768725"/>
          <p14:tracePt t="76266" x="300038" y="3794125"/>
          <p14:tracePt t="76283" x="339725" y="3827463"/>
          <p14:tracePt t="76300" x="423863" y="3860800"/>
          <p14:tracePt t="76317" x="490538" y="3873500"/>
          <p14:tracePt t="76333" x="587375" y="3879850"/>
          <p14:tracePt t="76350" x="692150" y="3879850"/>
          <p14:tracePt t="76366" x="803275" y="3879850"/>
          <p14:tracePt t="76383" x="927100" y="3879850"/>
          <p14:tracePt t="76400" x="1050925" y="3879850"/>
          <p14:tracePt t="76417" x="1189038" y="3879850"/>
          <p14:tracePt t="76434" x="1325563" y="3879850"/>
          <p14:tracePt t="76450" x="1455738" y="3879850"/>
          <p14:tracePt t="76467" x="1587500" y="3879850"/>
          <p14:tracePt t="76483" x="1717675" y="3879850"/>
          <p14:tracePt t="76500" x="1920875" y="3879850"/>
          <p14:tracePt t="76517" x="2032000" y="3879850"/>
          <p14:tracePt t="76534" x="2135188" y="3879850"/>
          <p14:tracePt t="76550" x="2233613" y="3879850"/>
          <p14:tracePt t="76567" x="2319338" y="3886200"/>
          <p14:tracePt t="76584" x="2403475" y="3867150"/>
          <p14:tracePt t="76600" x="2455863" y="3846513"/>
          <p14:tracePt t="76617" x="2489200" y="3827463"/>
          <p14:tracePt t="76634" x="2489200" y="3821113"/>
          <p14:tracePt t="76684" x="2481263" y="3821113"/>
          <p14:tracePt t="76700" x="2474913" y="3821113"/>
          <p14:tracePt t="76709" x="2468563" y="3827463"/>
          <p14:tracePt t="76709" x="2462213" y="3840163"/>
          <p14:tracePt t="76717" x="2443163" y="3873500"/>
          <p14:tracePt t="76734" x="2416175" y="3925888"/>
          <p14:tracePt t="76750" x="2403475" y="3978275"/>
          <p14:tracePt t="76767" x="2403475" y="3997325"/>
          <p14:tracePt t="76784" x="2409825" y="4010025"/>
          <p14:tracePt t="76852" x="2409825" y="4003675"/>
          <p14:tracePt t="76860" x="2409825" y="3997325"/>
          <p14:tracePt t="76868" x="2397125" y="3984625"/>
          <p14:tracePt t="76884" x="2370138" y="3957638"/>
          <p14:tracePt t="76884" x="2311400" y="3925888"/>
          <p14:tracePt t="76901" x="2220913" y="3892550"/>
          <p14:tracePt t="76917" x="2109788" y="3892550"/>
          <p14:tracePt t="76934" x="1965325" y="3892550"/>
          <p14:tracePt t="76951" x="1803400" y="3892550"/>
          <p14:tracePt t="76967" x="1619250" y="3892550"/>
          <p14:tracePt t="76984" x="1501775" y="3898900"/>
          <p14:tracePt t="77001" x="1377950" y="3898900"/>
          <p14:tracePt t="77017" x="1266825" y="3905250"/>
          <p14:tracePt t="77034" x="1176338" y="3905250"/>
          <p14:tracePt t="77051" x="1117600" y="3905250"/>
          <p14:tracePt t="77068" x="1031875" y="3905250"/>
          <p14:tracePt t="77084" x="979488" y="3905250"/>
          <p14:tracePt t="77101" x="920750" y="3911600"/>
          <p14:tracePt t="77118" x="874713" y="3925888"/>
          <p14:tracePt t="77134" x="830263" y="3932238"/>
          <p14:tracePt t="77151" x="757238" y="3932238"/>
          <p14:tracePt t="77168" x="698500" y="3938588"/>
          <p14:tracePt t="77184" x="660400" y="3938588"/>
          <p14:tracePt t="77201" x="633413" y="3951288"/>
          <p14:tracePt t="77218" x="614363" y="3957638"/>
          <p14:tracePt t="77234" x="593725" y="3970338"/>
          <p14:tracePt t="77251" x="587375" y="3990975"/>
          <p14:tracePt t="77268" x="574675" y="4030663"/>
          <p14:tracePt t="77285" x="568325" y="4049713"/>
          <p14:tracePt t="77301" x="568325" y="4062413"/>
          <p14:tracePt t="77318" x="568325" y="4081463"/>
          <p14:tracePt t="77335" x="581025" y="4102100"/>
          <p14:tracePt t="77351" x="601663" y="4114800"/>
          <p14:tracePt t="77368" x="627063" y="4154488"/>
          <p14:tracePt t="77385" x="673100" y="4179888"/>
          <p14:tracePt t="77402" x="719138" y="4213225"/>
          <p14:tracePt t="77418" x="769938" y="4251325"/>
          <p14:tracePt t="77435" x="803275" y="4259263"/>
          <p14:tracePt t="77451" x="889000" y="4284663"/>
          <p14:tracePt t="77468" x="933450" y="4291013"/>
          <p14:tracePt t="77485" x="992188" y="4297363"/>
          <p14:tracePt t="77502" x="1058863" y="4310063"/>
          <p14:tracePt t="77518" x="1130300" y="4310063"/>
          <p14:tracePt t="77535" x="1220788" y="4310063"/>
          <p14:tracePt t="77552" x="1287463" y="4318000"/>
          <p14:tracePt t="77568" x="1331913" y="4324350"/>
          <p14:tracePt t="77585" x="1377950" y="4330700"/>
          <p14:tracePt t="77602" x="1436688" y="4330700"/>
          <p14:tracePt t="77618" x="1501775" y="4330700"/>
          <p14:tracePt t="77635" x="1554163" y="4337050"/>
          <p14:tracePt t="77652" x="1658938" y="4337050"/>
          <p14:tracePt t="77668" x="1730375" y="4337050"/>
          <p14:tracePt t="77685" x="1822450" y="4337050"/>
          <p14:tracePt t="77702" x="1887538" y="4337050"/>
          <p14:tracePt t="77718" x="1973263" y="4330700"/>
          <p14:tracePt t="77735" x="2024063" y="4324350"/>
          <p14:tracePt t="77752" x="2070100" y="4318000"/>
          <p14:tracePt t="77769" x="2109788" y="4318000"/>
          <p14:tracePt t="77785" x="2149475" y="4310063"/>
          <p14:tracePt t="77802" x="2181225" y="4303713"/>
          <p14:tracePt t="77819" x="2220913" y="4278313"/>
          <p14:tracePt t="77835" x="2246313" y="4265613"/>
          <p14:tracePt t="77852" x="2273300" y="4232275"/>
          <p14:tracePt t="77869" x="2286000" y="4213225"/>
          <p14:tracePt t="77885" x="2286000" y="4198938"/>
          <p14:tracePt t="77902" x="2286000" y="4173538"/>
          <p14:tracePt t="77919" x="2286000" y="4133850"/>
          <p14:tracePt t="77936" x="2279650" y="4102100"/>
          <p14:tracePt t="77952" x="2279650" y="4089400"/>
          <p14:tracePt t="77969" x="2279650" y="4075113"/>
          <p14:tracePt t="77985" x="2266950" y="4056063"/>
          <p14:tracePt t="78002" x="2266950" y="4043363"/>
          <p14:tracePt t="78019" x="2252663" y="4022725"/>
          <p14:tracePt t="78036" x="2252663" y="3997325"/>
          <p14:tracePt t="78156" x="2260600" y="3990975"/>
          <p14:tracePt t="78164" x="2260600" y="3984625"/>
          <p14:tracePt t="78178" x="2279650" y="3978275"/>
          <p14:tracePt t="78180" x="2292350" y="3963988"/>
          <p14:tracePt t="78188" x="2338388" y="3932238"/>
          <p14:tracePt t="78202" x="2397125" y="3886200"/>
          <p14:tracePt t="78219" x="2481263" y="3787775"/>
          <p14:tracePt t="78236" x="2598738" y="3598863"/>
          <p14:tracePt t="78253" x="2665413" y="3409950"/>
          <p14:tracePt t="78269" x="2717800" y="3225800"/>
          <p14:tracePt t="78286" x="2755900" y="3036888"/>
          <p14:tracePt t="78303" x="2768600" y="2867025"/>
          <p14:tracePt t="78319" x="2776538" y="2684463"/>
          <p14:tracePt t="78336" x="2789238" y="2554288"/>
          <p14:tracePt t="78353" x="2801938" y="2443163"/>
          <p14:tracePt t="78369" x="2841625" y="2338388"/>
          <p14:tracePt t="78386" x="2873375" y="2252663"/>
          <p14:tracePt t="78403" x="2932113" y="2168525"/>
          <p14:tracePt t="78419" x="2997200" y="2076450"/>
          <p14:tracePt t="78437" x="3030538" y="2017713"/>
          <p14:tracePt t="78453" x="3049588" y="2005013"/>
          <p14:tracePt t="78470" x="3055938" y="1992313"/>
          <p14:tracePt t="78486" x="3063875" y="1985963"/>
          <p14:tracePt t="78540" x="3070225" y="1979613"/>
          <p14:tracePt t="78548" x="3082925" y="1965325"/>
          <p14:tracePt t="78556" x="3089275" y="1958975"/>
          <p14:tracePt t="78570" x="3116263" y="1946275"/>
          <p14:tracePt t="78572" x="3154363" y="1900238"/>
          <p14:tracePt t="78586" x="3219450" y="1822450"/>
          <p14:tracePt t="78603" x="3271838" y="1770063"/>
          <p14:tracePt t="78620" x="3376613" y="1671638"/>
          <p14:tracePt t="78636" x="3429000" y="1612900"/>
          <p14:tracePt t="78653" x="3468688" y="1566863"/>
          <p14:tracePt t="78670" x="3494088" y="1541463"/>
          <p14:tracePt t="78687" x="3500438" y="1528763"/>
          <p14:tracePt t="78703" x="3500438" y="1522413"/>
          <p14:tracePt t="78796" x="3500438" y="1528763"/>
          <p14:tracePt t="78804" x="3494088" y="1528763"/>
          <p14:tracePt t="78972" x="3487738" y="1528763"/>
          <p14:tracePt t="78980" x="3487738" y="1535113"/>
          <p14:tracePt t="78988" x="3481388" y="1535113"/>
          <p14:tracePt t="79004" x="3468688" y="1535113"/>
          <p14:tracePt t="79012" x="3448050" y="1535113"/>
          <p14:tracePt t="79020" x="3403600" y="1541463"/>
          <p14:tracePt t="79037" x="3336925" y="1541463"/>
          <p14:tracePt t="79054" x="3278188" y="1541463"/>
          <p14:tracePt t="79071" x="3240088" y="1541463"/>
          <p14:tracePt t="79087" x="3206750" y="1541463"/>
          <p14:tracePt t="79104" x="3194050" y="1541463"/>
          <p14:tracePt t="79121" x="3187700" y="1541463"/>
          <p14:tracePt t="79137" x="3181350" y="1541463"/>
          <p14:tracePt t="79154" x="3181350" y="1547813"/>
          <p14:tracePt t="79236" x="3187700" y="1547813"/>
          <p14:tracePt t="79246" x="3200400" y="1547813"/>
          <p14:tracePt t="79254" x="3219450" y="1547813"/>
          <p14:tracePt t="79254" x="3265488" y="1547813"/>
          <p14:tracePt t="79271" x="3336925" y="1547813"/>
          <p14:tracePt t="79287" x="3429000" y="1554163"/>
          <p14:tracePt t="79304" x="3513138" y="1554163"/>
          <p14:tracePt t="79321" x="3586163" y="1554163"/>
          <p14:tracePt t="79337" x="3663950" y="1554163"/>
          <p14:tracePt t="79354" x="3749675" y="1554163"/>
          <p14:tracePt t="79371" x="3840163" y="1554163"/>
          <p14:tracePt t="79388" x="3963988" y="1554163"/>
          <p14:tracePt t="79404" x="4068763" y="1554163"/>
          <p14:tracePt t="79421" x="4167188" y="1560513"/>
          <p14:tracePt t="79438" x="4271963" y="1560513"/>
          <p14:tracePt t="79454" x="4368800" y="1560513"/>
          <p14:tracePt t="79471" x="4454525" y="1560513"/>
          <p14:tracePt t="79488" x="4546600" y="1560513"/>
          <p14:tracePt t="79504" x="4643438" y="1560513"/>
          <p14:tracePt t="79521" x="4735513" y="1560513"/>
          <p14:tracePt t="79538" x="4826000" y="1560513"/>
          <p14:tracePt t="79554" x="4905375" y="1560513"/>
          <p14:tracePt t="79571" x="4983163" y="1560513"/>
          <p14:tracePt t="79588" x="5100638" y="1560513"/>
          <p14:tracePt t="79604" x="5153025" y="1554163"/>
          <p14:tracePt t="79621" x="5211763" y="1547813"/>
          <p14:tracePt t="79638" x="5276850" y="1528763"/>
          <p14:tracePt t="79655" x="5310188" y="1508125"/>
          <p14:tracePt t="79671" x="5356225" y="1495425"/>
          <p14:tracePt t="79688" x="5368925" y="1482725"/>
          <p14:tracePt t="79705" x="5381625" y="1470025"/>
          <p14:tracePt t="79721" x="5387975" y="1455738"/>
          <p14:tracePt t="79738" x="5394325" y="1443038"/>
          <p14:tracePt t="79755" x="5394325" y="1417638"/>
          <p14:tracePt t="79771" x="5368925" y="1371600"/>
          <p14:tracePt t="79788" x="5349875" y="1331913"/>
          <p14:tracePt t="79805" x="5316538" y="1306513"/>
          <p14:tracePt t="79821" x="5291138" y="1273175"/>
          <p14:tracePt t="79838" x="5245100" y="1260475"/>
          <p14:tracePt t="79855" x="5186363" y="1235075"/>
          <p14:tracePt t="79871" x="5100638" y="1201738"/>
          <p14:tracePt t="79888" x="4983163" y="1176338"/>
          <p14:tracePt t="79905" x="4872038" y="1168400"/>
          <p14:tracePt t="79922" x="4748213" y="1162050"/>
          <p14:tracePt t="79938" x="4618038" y="1162050"/>
          <p14:tracePt t="79955" x="4513263" y="1162050"/>
          <p14:tracePt t="79972" x="4362450" y="1149350"/>
          <p14:tracePt t="79988" x="4291013" y="1149350"/>
          <p14:tracePt t="80005" x="4232275" y="1149350"/>
          <p14:tracePt t="80022" x="4186238" y="1149350"/>
          <p14:tracePt t="80039" x="4140200" y="1149350"/>
          <p14:tracePt t="80055" x="4075113" y="1149350"/>
          <p14:tracePt t="80072" x="4003675" y="1149350"/>
          <p14:tracePt t="80089" x="3919538" y="1149350"/>
          <p14:tracePt t="80105" x="3840163" y="1149350"/>
          <p14:tracePt t="80122" x="3768725" y="1149350"/>
          <p14:tracePt t="80139" x="3697288" y="1149350"/>
          <p14:tracePt t="80155" x="3611563" y="1149350"/>
          <p14:tracePt t="80172" x="3552825" y="1149350"/>
          <p14:tracePt t="80189" x="3500438" y="1149350"/>
          <p14:tracePt t="80205" x="3441700" y="1162050"/>
          <p14:tracePt t="80222" x="3395663" y="1176338"/>
          <p14:tracePt t="80239" x="3344863" y="1182688"/>
          <p14:tracePt t="80255" x="3311525" y="1195388"/>
          <p14:tracePt t="80272" x="3284538" y="1201738"/>
          <p14:tracePt t="80289" x="3246438" y="1201738"/>
          <p14:tracePt t="80306" x="3219450" y="1220788"/>
          <p14:tracePt t="80322" x="3187700" y="1227138"/>
          <p14:tracePt t="80339" x="3160713" y="1241425"/>
          <p14:tracePt t="80355" x="3116263" y="1260475"/>
          <p14:tracePt t="80372" x="3095625" y="1279525"/>
          <p14:tracePt t="80389" x="3070225" y="1306513"/>
          <p14:tracePt t="80406" x="3043238" y="1312863"/>
          <p14:tracePt t="80423" x="3030538" y="1331913"/>
          <p14:tracePt t="80439" x="3005138" y="1346200"/>
          <p14:tracePt t="80456" x="2997200" y="1365250"/>
          <p14:tracePt t="80473" x="2978150" y="1390650"/>
          <p14:tracePt t="80489" x="2971800" y="1411288"/>
          <p14:tracePt t="80506" x="2965450" y="1417638"/>
          <p14:tracePt t="80522" x="2965450" y="1430338"/>
          <p14:tracePt t="80539" x="2965450" y="1443038"/>
          <p14:tracePt t="80556" x="2965450" y="1455738"/>
          <p14:tracePt t="80573" x="2965450" y="1463675"/>
          <p14:tracePt t="80589" x="2965450" y="1476375"/>
          <p14:tracePt t="80606" x="2965450" y="1482725"/>
          <p14:tracePt t="80623" x="2971800" y="1495425"/>
          <p14:tracePt t="80639" x="2984500" y="1508125"/>
          <p14:tracePt t="80656" x="2997200" y="1522413"/>
          <p14:tracePt t="80673" x="3017838" y="1541463"/>
          <p14:tracePt t="80689" x="3036888" y="1541463"/>
          <p14:tracePt t="80706" x="3043238" y="1547813"/>
          <p14:tracePt t="80723" x="3055938" y="1547813"/>
          <p14:tracePt t="80739" x="3076575" y="1554163"/>
          <p14:tracePt t="80756" x="3082925" y="1560513"/>
          <p14:tracePt t="80773" x="3089275" y="1560513"/>
          <p14:tracePt t="80789" x="3095625" y="1560513"/>
          <p14:tracePt t="82108" x="3089275" y="1560513"/>
          <p14:tracePt t="82114" x="3089275" y="1574800"/>
          <p14:tracePt t="82125" x="3089275" y="1593850"/>
          <p14:tracePt t="82125" x="3076575" y="1646238"/>
          <p14:tracePt t="82142" x="3063875" y="1730375"/>
          <p14:tracePt t="82158" x="3043238" y="1841500"/>
          <p14:tracePt t="82175" x="3030538" y="1992313"/>
          <p14:tracePt t="82192" x="3011488" y="2260600"/>
          <p14:tracePt t="82208" x="3011488" y="2651125"/>
          <p14:tracePt t="82225" x="3011488" y="3095625"/>
          <p14:tracePt t="82242" x="3011488" y="3506788"/>
          <p14:tracePt t="82258" x="3030538" y="3886200"/>
          <p14:tracePt t="82275" x="3070225" y="4089400"/>
          <p14:tracePt t="82292" x="3128963" y="4330700"/>
          <p14:tracePt t="82308" x="3187700" y="4454525"/>
          <p14:tracePt t="82325" x="3259138" y="4538663"/>
          <p14:tracePt t="82342" x="3324225" y="4611688"/>
          <p14:tracePt t="82358" x="3363913" y="4670425"/>
          <p14:tracePt t="82375" x="3395663" y="4664075"/>
          <p14:tracePt t="82392" x="3403600" y="4664075"/>
          <p14:tracePt t="82692" x="3382963" y="4664075"/>
          <p14:tracePt t="82700" x="3376613" y="4676775"/>
          <p14:tracePt t="82708" x="3344863" y="4689475"/>
          <p14:tracePt t="82716" x="3324225" y="4676775"/>
          <p14:tracePt t="82726" x="3317875" y="4689475"/>
          <p14:tracePt t="82742" x="3305175" y="4729163"/>
          <p14:tracePt t="82759" x="3265488" y="4767263"/>
          <p14:tracePt t="82776" x="3213100" y="4813300"/>
          <p14:tracePt t="82792" x="3135313" y="4884738"/>
          <p14:tracePt t="82809" x="3055938" y="4976813"/>
          <p14:tracePt t="82826" x="2984500" y="5041900"/>
          <p14:tracePt t="82842" x="2938463" y="5100638"/>
          <p14:tracePt t="82859" x="2906713" y="5146675"/>
          <p14:tracePt t="82876" x="2900363" y="5165725"/>
          <p14:tracePt t="82892" x="2900363" y="5173663"/>
          <p14:tracePt t="82909" x="2900363" y="5186363"/>
          <p14:tracePt t="82956" x="2900363" y="5192713"/>
          <p14:tracePt t="82980" x="2900363" y="5199063"/>
          <p14:tracePt t="82988" x="2906713" y="5199063"/>
          <p14:tracePt t="82996" x="2906713" y="5205413"/>
          <p14:tracePt t="83009" x="2913063" y="5218113"/>
          <p14:tracePt t="83010" x="2919413" y="5245100"/>
          <p14:tracePt t="83026" x="2946400" y="5283200"/>
          <p14:tracePt t="83043" x="2965450" y="5316538"/>
          <p14:tracePt t="83059" x="3011488" y="5362575"/>
          <p14:tracePt t="83076" x="3030538" y="5387975"/>
          <p14:tracePt t="83093" x="3055938" y="5427663"/>
          <p14:tracePt t="83109" x="3070225" y="5467350"/>
          <p14:tracePt t="83126" x="3076575" y="5473700"/>
          <p14:tracePt t="83143" x="3076575" y="5480050"/>
          <p14:tracePt t="83292" x="3076575" y="5473700"/>
          <p14:tracePt t="83324" x="3076575" y="5467350"/>
          <p14:tracePt t="83340" x="3076575" y="5461000"/>
          <p14:tracePt t="83348" x="3076575" y="5446713"/>
          <p14:tracePt t="83356" x="3076575" y="5434013"/>
          <p14:tracePt t="83364" x="3076575" y="5414963"/>
          <p14:tracePt t="83377" x="3070225" y="5381625"/>
          <p14:tracePt t="83393" x="3070225" y="5362575"/>
          <p14:tracePt t="83410" x="3063875" y="5349875"/>
          <p14:tracePt t="83427" x="3063875" y="5341938"/>
          <p14:tracePt t="83508" x="3063875" y="5356225"/>
          <p14:tracePt t="83516" x="3063875" y="5381625"/>
          <p14:tracePt t="83527" x="3063875" y="5408613"/>
          <p14:tracePt t="83532" x="3070225" y="5492750"/>
          <p14:tracePt t="83543" x="3101975" y="5564188"/>
          <p14:tracePt t="83560" x="3128963" y="5622925"/>
          <p14:tracePt t="83577" x="3135313" y="5656263"/>
          <p14:tracePt t="83593" x="3135313" y="5668963"/>
          <p14:tracePt t="83610" x="3141663" y="5675313"/>
          <p14:tracePt t="83676" x="3141663" y="5662613"/>
          <p14:tracePt t="83684" x="3141663" y="5637213"/>
          <p14:tracePt t="83692" x="3141663" y="5578475"/>
          <p14:tracePt t="83701" x="3141663" y="5551488"/>
          <p14:tracePt t="83710" x="3128963" y="5492750"/>
          <p14:tracePt t="83727" x="3116263" y="5446713"/>
          <p14:tracePt t="83744" x="3108325" y="5408613"/>
          <p14:tracePt t="83760" x="3101975" y="5381625"/>
          <p14:tracePt t="83777" x="3089275" y="5368925"/>
          <p14:tracePt t="83876" x="3089275" y="5402263"/>
          <p14:tracePt t="83884" x="3089275" y="5434013"/>
          <p14:tracePt t="83892" x="3089275" y="5511800"/>
          <p14:tracePt t="83901" x="3089275" y="5557838"/>
          <p14:tracePt t="83911" x="3089275" y="5622925"/>
          <p14:tracePt t="83927" x="3108325" y="5668963"/>
          <p14:tracePt t="83944" x="3128963" y="5702300"/>
          <p14:tracePt t="83961" x="3141663" y="5721350"/>
          <p14:tracePt t="83977" x="3148013" y="5727700"/>
          <p14:tracePt t="85052" x="3135313" y="5721350"/>
          <p14:tracePt t="85060" x="3122613" y="5721350"/>
          <p14:tracePt t="85069" x="3101975" y="5715000"/>
          <p14:tracePt t="85076" x="3082925" y="5708650"/>
          <p14:tracePt t="85084" x="3049588" y="5702300"/>
          <p14:tracePt t="85096" x="2990850" y="5689600"/>
          <p14:tracePt t="85112" x="2938463" y="5681663"/>
          <p14:tracePt t="85129" x="2860675" y="5675313"/>
          <p14:tracePt t="85146" x="2755900" y="5662613"/>
          <p14:tracePt t="85162" x="2632075" y="5656263"/>
          <p14:tracePt t="85179" x="2449513" y="5656263"/>
          <p14:tracePt t="85196" x="2319338" y="5656263"/>
          <p14:tracePt t="85212" x="2208213" y="5656263"/>
          <p14:tracePt t="85229" x="2109788" y="5656263"/>
          <p14:tracePt t="85246" x="2024063" y="5656263"/>
          <p14:tracePt t="85262" x="1927225" y="5656263"/>
          <p14:tracePt t="85279" x="1822450" y="5643563"/>
          <p14:tracePt t="85296" x="1717675" y="5643563"/>
          <p14:tracePt t="85313" x="1625600" y="5643563"/>
          <p14:tracePt t="85329" x="1535113" y="5643563"/>
          <p14:tracePt t="85346" x="1436688" y="5637213"/>
          <p14:tracePt t="85363" x="1346200" y="5637213"/>
          <p14:tracePt t="85379" x="1241425" y="5637213"/>
          <p14:tracePt t="85396" x="1201738" y="5637213"/>
          <p14:tracePt t="85413" x="1182688" y="5637213"/>
          <p14:tracePt t="85430" x="1162050" y="5637213"/>
          <p14:tracePt t="85446" x="1143000" y="5637213"/>
          <p14:tracePt t="85463" x="1130300" y="5630863"/>
          <p14:tracePt t="85500" x="1143000" y="5622925"/>
          <p14:tracePt t="85508" x="1168400" y="5597525"/>
          <p14:tracePt t="85529" x="1195388" y="5591175"/>
          <p14:tracePt t="85868" x="1208088" y="5584825"/>
          <p14:tracePt t="85876" x="1220788" y="5584825"/>
          <p14:tracePt t="85886" x="1227138" y="5584825"/>
          <p14:tracePt t="85900" x="1220788" y="5578475"/>
          <p14:tracePt t="85913" x="1214438" y="5570538"/>
          <p14:tracePt t="85914" x="1176338" y="5564188"/>
          <p14:tracePt t="85930" x="1130300" y="5564188"/>
          <p14:tracePt t="85947" x="1103313" y="5557838"/>
          <p14:tracePt t="85963" x="1058863" y="5551488"/>
          <p14:tracePt t="85980" x="1025525" y="5551488"/>
          <p14:tracePt t="85997" x="992188" y="5551488"/>
          <p14:tracePt t="86014" x="966788" y="5551488"/>
          <p14:tracePt t="86030" x="947738" y="5545138"/>
          <p14:tracePt t="86047" x="933450" y="5545138"/>
          <p14:tracePt t="86064" x="908050" y="5538788"/>
          <p14:tracePt t="86081" x="895350" y="5526088"/>
          <p14:tracePt t="86097" x="881063" y="5526088"/>
          <p14:tracePt t="86114" x="862013" y="5519738"/>
          <p14:tracePt t="86131" x="842963" y="5511800"/>
          <p14:tracePt t="86131" x="836613" y="5505450"/>
          <p14:tracePt t="86148" x="822325" y="5505450"/>
          <p14:tracePt t="86165" x="815975" y="5505450"/>
          <p14:tracePt t="86244" x="809625" y="5505450"/>
          <p14:tracePt t="86276" x="803275" y="5505450"/>
          <p14:tracePt t="86308" x="796925" y="5505450"/>
          <p14:tracePt t="86326" x="796925" y="5499100"/>
          <p14:tracePt t="86348" x="790575" y="5499100"/>
          <p14:tracePt t="86356" x="784225" y="5499100"/>
          <p14:tracePt t="86370" x="769938" y="5486400"/>
          <p14:tracePt t="86372" x="763588" y="5486400"/>
          <p14:tracePt t="86381" x="757238" y="5480050"/>
          <p14:tracePt t="86397" x="757238" y="5473700"/>
          <p14:tracePt t="86414" x="750888" y="5473700"/>
          <p14:tracePt t="86431" x="744538" y="5467350"/>
          <p14:tracePt t="86448" x="744538" y="5461000"/>
          <p14:tracePt t="86464" x="731838" y="5440363"/>
          <p14:tracePt t="86481" x="719138" y="5414963"/>
          <p14:tracePt t="86498" x="711200" y="5402263"/>
          <p14:tracePt t="86514" x="704850" y="5402263"/>
          <p14:tracePt t="86531" x="704850" y="5394325"/>
          <p14:tracePt t="88211" x="711200" y="5394325"/>
          <p14:tracePt t="88227" x="719138" y="5394325"/>
          <p14:tracePt t="88235" x="725488" y="5394325"/>
          <p14:tracePt t="88243" x="731838" y="5394325"/>
          <p14:tracePt t="88251" x="738188" y="5394325"/>
          <p14:tracePt t="88267" x="757238" y="5394325"/>
          <p14:tracePt t="88284" x="769938" y="5394325"/>
          <p14:tracePt t="88300" x="777875" y="5394325"/>
          <p14:tracePt t="88317" x="790575" y="5394325"/>
          <p14:tracePt t="88333" x="815975" y="5394325"/>
          <p14:tracePt t="88350" x="836613" y="5394325"/>
          <p14:tracePt t="88367" x="874713" y="5387975"/>
          <p14:tracePt t="88384" x="914400" y="5368925"/>
          <p14:tracePt t="88400" x="939800" y="5362575"/>
          <p14:tracePt t="88417" x="966788" y="5349875"/>
          <p14:tracePt t="88434" x="979488" y="5349875"/>
          <p14:tracePt t="88450" x="998538" y="5335588"/>
          <p14:tracePt t="88467" x="1025525" y="5335588"/>
          <p14:tracePt t="88484" x="1031875" y="5322888"/>
          <p14:tracePt t="88500" x="1050925" y="5316538"/>
          <p14:tracePt t="88517" x="1058863" y="5303838"/>
          <p14:tracePt t="88534" x="1065213" y="5291138"/>
          <p14:tracePt t="88550" x="1077913" y="5264150"/>
          <p14:tracePt t="88567" x="1077913" y="5238750"/>
          <p14:tracePt t="88584" x="1090613" y="5205413"/>
          <p14:tracePt t="88601" x="1090613" y="5180013"/>
          <p14:tracePt t="88617" x="1090613" y="5153025"/>
          <p14:tracePt t="88634" x="1084263" y="5121275"/>
          <p14:tracePt t="88651" x="1071563" y="5106988"/>
          <p14:tracePt t="88667" x="1058863" y="5081588"/>
          <p14:tracePt t="88684" x="1038225" y="5068888"/>
          <p14:tracePt t="88701" x="1019175" y="5048250"/>
          <p14:tracePt t="88717" x="992188" y="5041900"/>
          <p14:tracePt t="88734" x="966788" y="5029200"/>
          <p14:tracePt t="88751" x="939800" y="5022850"/>
          <p14:tracePt t="88767" x="920750" y="5016500"/>
          <p14:tracePt t="88784" x="908050" y="5010150"/>
          <p14:tracePt t="88801" x="881063" y="4995863"/>
          <p14:tracePt t="88818" x="849313" y="4995863"/>
          <p14:tracePt t="88834" x="815975" y="4995863"/>
          <p14:tracePt t="88851" x="763588" y="4989513"/>
          <p14:tracePt t="88868" x="719138" y="4989513"/>
          <p14:tracePt t="88884" x="673100" y="4989513"/>
          <p14:tracePt t="88901" x="627063" y="4989513"/>
          <p14:tracePt t="88918" x="581025" y="5010150"/>
          <p14:tracePt t="88934" x="522288" y="5068888"/>
          <p14:tracePt t="88951" x="438150" y="5146675"/>
          <p14:tracePt t="88968" x="379413" y="5251450"/>
          <p14:tracePt t="88984" x="365125" y="5297488"/>
          <p14:tracePt t="89001" x="373063" y="5310188"/>
          <p14:tracePt t="89018" x="379413" y="5316538"/>
          <p14:tracePt t="89034" x="417513" y="5316538"/>
          <p14:tracePt t="89051" x="574675" y="5316538"/>
          <p14:tracePt t="89068" x="620713" y="5310188"/>
          <p14:tracePt t="89085" x="652463" y="5310188"/>
          <p14:tracePt t="89101" x="660400" y="5310188"/>
          <p14:tracePt t="89155" x="652463" y="5316538"/>
          <p14:tracePt t="89174" x="652463" y="5329238"/>
          <p14:tracePt t="89178" x="666750" y="5341938"/>
          <p14:tracePt t="89185" x="685800" y="5381625"/>
          <p14:tracePt t="89201" x="719138" y="5427663"/>
          <p14:tracePt t="89218" x="796925" y="5492750"/>
          <p14:tracePt t="89235" x="901700" y="5570538"/>
          <p14:tracePt t="89251" x="966788" y="5603875"/>
          <p14:tracePt t="89268" x="1038225" y="5622925"/>
          <p14:tracePt t="89285" x="1077913" y="5630863"/>
          <p14:tracePt t="89301" x="1096963" y="5630863"/>
          <p14:tracePt t="89318" x="1109663" y="5630863"/>
          <p14:tracePt t="89335" x="1117600" y="5622925"/>
          <p14:tracePt t="89571" x="1117600" y="5616575"/>
          <p14:tracePt t="89579" x="1117600" y="5610225"/>
          <p14:tracePt t="89587" x="1117600" y="5603875"/>
          <p14:tracePt t="89595" x="1109663" y="5597525"/>
          <p14:tracePt t="89603" x="1109663" y="5570538"/>
          <p14:tracePt t="89619" x="1103313" y="5551488"/>
          <p14:tracePt t="89635" x="1084263" y="5511800"/>
          <p14:tracePt t="89652" x="1044575" y="5467350"/>
          <p14:tracePt t="89669" x="985838" y="5421313"/>
          <p14:tracePt t="89686" x="927100" y="5402263"/>
          <p14:tracePt t="89702" x="862013" y="5402263"/>
          <p14:tracePt t="89719" x="790575" y="5402263"/>
          <p14:tracePt t="89735" x="711200" y="5402263"/>
          <p14:tracePt t="89752" x="646113" y="5408613"/>
          <p14:tracePt t="89769" x="587375" y="5446713"/>
          <p14:tracePt t="89786" x="549275" y="5492750"/>
          <p14:tracePt t="89802" x="503238" y="5538788"/>
          <p14:tracePt t="89819" x="482600" y="5591175"/>
          <p14:tracePt t="89836" x="482600" y="5622925"/>
          <p14:tracePt t="89852" x="496888" y="5662613"/>
          <p14:tracePt t="89869" x="534988" y="5695950"/>
          <p14:tracePt t="89886" x="608013" y="5740400"/>
          <p14:tracePt t="89902" x="711200" y="5754688"/>
          <p14:tracePt t="89919" x="830263" y="5761038"/>
          <p14:tracePt t="89936" x="954088" y="5761038"/>
          <p14:tracePt t="89952" x="1058863" y="5761038"/>
          <p14:tracePt t="89969" x="1103313" y="5761038"/>
          <p14:tracePt t="89986" x="1117600" y="5761038"/>
          <p14:tracePt t="92827" x="1123950" y="5761038"/>
          <p14:tracePt t="92835" x="1123950" y="5754688"/>
          <p14:tracePt t="92844" x="1130300" y="5754688"/>
          <p14:tracePt t="92844" x="1130300" y="5748338"/>
          <p14:tracePt t="93011" x="1130300" y="5734050"/>
          <p14:tracePt t="93019" x="1130300" y="5708650"/>
          <p14:tracePt t="93027" x="1130300" y="5689600"/>
          <p14:tracePt t="93035" x="1130300" y="5637213"/>
          <p14:tracePt t="93045" x="1130300" y="5610225"/>
          <p14:tracePt t="93057" x="1130300" y="5551488"/>
          <p14:tracePt t="93074" x="1109663" y="5492750"/>
          <p14:tracePt t="93090" x="1065213" y="5421313"/>
          <p14:tracePt t="93107" x="992188" y="5329238"/>
          <p14:tracePt t="93124" x="947738" y="5297488"/>
          <p14:tracePt t="93140" x="927100" y="5276850"/>
          <p14:tracePt t="93435" x="933450" y="5276850"/>
          <p14:tracePt t="93436" x="947738" y="5276850"/>
          <p14:tracePt t="93445" x="979488" y="5283200"/>
          <p14:tracePt t="93458" x="1031875" y="5283200"/>
          <p14:tracePt t="93474" x="1117600" y="5291138"/>
          <p14:tracePt t="93492" x="1293813" y="5291138"/>
          <p14:tracePt t="93509" x="1423988" y="5291138"/>
          <p14:tracePt t="93525" x="1547813" y="5297488"/>
          <p14:tracePt t="93542" x="1658938" y="5297488"/>
          <p14:tracePt t="93558" x="1751013" y="5310188"/>
          <p14:tracePt t="93575" x="1822450" y="5322888"/>
          <p14:tracePt t="93592" x="1854200" y="5329238"/>
          <p14:tracePt t="93609" x="1868488" y="5341938"/>
          <p14:tracePt t="94372" x="1874838" y="5341938"/>
          <p14:tracePt t="94380" x="1893888" y="5368925"/>
          <p14:tracePt t="94388" x="1958975" y="5421313"/>
          <p14:tracePt t="94397" x="2005013" y="5446713"/>
          <p14:tracePt t="94410" x="2076450" y="5499100"/>
          <p14:tracePt t="94427" x="2141538" y="5538788"/>
          <p14:tracePt t="94443" x="2233613" y="5597525"/>
          <p14:tracePt t="94460" x="2351088" y="5675313"/>
          <p14:tracePt t="94476" x="2443163" y="5740400"/>
          <p14:tracePt t="94493" x="2520950" y="5799138"/>
          <p14:tracePt t="94510" x="2625725" y="5872163"/>
          <p14:tracePt t="94527" x="2749550" y="5937250"/>
          <p14:tracePt t="94543" x="2887663" y="6008688"/>
          <p14:tracePt t="94560" x="3043238" y="6061075"/>
          <p14:tracePt t="94577" x="3194050" y="6094413"/>
          <p14:tracePt t="94593" x="3344863" y="6113463"/>
          <p14:tracePt t="94610" x="3494088" y="6126163"/>
          <p14:tracePt t="94627" x="3697288" y="6126163"/>
          <p14:tracePt t="94643" x="3898900" y="6132513"/>
          <p14:tracePt t="94643" x="4016375" y="6132513"/>
          <p14:tracePt t="94660" x="4337050" y="6132513"/>
          <p14:tracePt t="94677" x="4643438" y="6132513"/>
          <p14:tracePt t="94694" x="5010150" y="6172200"/>
          <p14:tracePt t="94710" x="5341938" y="6197600"/>
          <p14:tracePt t="94727" x="5538788" y="6224588"/>
          <p14:tracePt t="94743" x="5668963" y="6243638"/>
          <p14:tracePt t="94760" x="5754688" y="6249988"/>
          <p14:tracePt t="94777" x="5773738" y="6249988"/>
          <p14:tracePt t="94900" x="5748338" y="6249988"/>
          <p14:tracePt t="94908" x="5702300" y="6249988"/>
          <p14:tracePt t="94916" x="5570538" y="6256338"/>
          <p14:tracePt t="94927" x="5387975" y="6256338"/>
          <p14:tracePt t="94944" x="5173663" y="6264275"/>
          <p14:tracePt t="94961" x="4813300" y="6276975"/>
          <p14:tracePt t="94978" x="4467225" y="6283325"/>
          <p14:tracePt t="94994" x="4075113" y="6296025"/>
          <p14:tracePt t="95011" x="3683000" y="6296025"/>
          <p14:tracePt t="95027" x="3416300" y="6296025"/>
          <p14:tracePt t="95044" x="3181350" y="6296025"/>
          <p14:tracePt t="95061" x="3089275" y="6264275"/>
          <p14:tracePt t="95077" x="3070225" y="6249988"/>
          <p14:tracePt t="95094" x="3070225" y="6237288"/>
          <p14:tracePt t="95148" x="3076575" y="6237288"/>
          <p14:tracePt t="95156" x="3076575" y="6230938"/>
          <p14:tracePt t="95172" x="3076575" y="6224588"/>
          <p14:tracePt t="95180" x="3082925" y="6218238"/>
          <p14:tracePt t="95185" x="3108325" y="6211888"/>
          <p14:tracePt t="95194" x="3175000" y="6184900"/>
          <p14:tracePt t="95211" x="3271838" y="6178550"/>
          <p14:tracePt t="95228" x="3513138" y="6178550"/>
          <p14:tracePt t="95244" x="3697288" y="6178550"/>
          <p14:tracePt t="95261" x="3867150" y="6191250"/>
          <p14:tracePt t="95278" x="4062413" y="6218238"/>
          <p14:tracePt t="95295" x="4232275" y="6249988"/>
          <p14:tracePt t="95311" x="4349750" y="6283325"/>
          <p14:tracePt t="95328" x="4435475" y="6296025"/>
          <p14:tracePt t="95344" x="4479925" y="6316663"/>
          <p14:tracePt t="95361" x="4506913" y="6316663"/>
          <p14:tracePt t="95378" x="4525963" y="6316663"/>
          <p14:tracePt t="96580" x="4519613" y="6316663"/>
          <p14:tracePt t="96588" x="4513263" y="6316663"/>
          <p14:tracePt t="96600" x="4500563" y="6316663"/>
          <p14:tracePt t="96604" x="4454525" y="6316663"/>
          <p14:tracePt t="96613" x="4389438" y="6308725"/>
          <p14:tracePt t="96630" x="4297363" y="6308725"/>
          <p14:tracePt t="96646" x="4206875" y="6308725"/>
          <p14:tracePt t="96663" x="4102100" y="6308725"/>
          <p14:tracePt t="96680" x="4003675" y="6308725"/>
          <p14:tracePt t="96697" x="3905250" y="6302375"/>
          <p14:tracePt t="96713" x="3802063" y="6302375"/>
          <p14:tracePt t="96730" x="3703638" y="6302375"/>
          <p14:tracePt t="96746" x="3605213" y="6302375"/>
          <p14:tracePt t="96763" x="3513138" y="6302375"/>
          <p14:tracePt t="96780" x="3351213" y="6316663"/>
          <p14:tracePt t="96796" x="3252788" y="6323013"/>
          <p14:tracePt t="96813" x="3141663" y="6335713"/>
          <p14:tracePt t="96830" x="3043238" y="6348413"/>
          <p14:tracePt t="96846" x="2952750" y="6361113"/>
          <p14:tracePt t="96863" x="2860675" y="6367463"/>
          <p14:tracePt t="96880" x="2768600" y="6400800"/>
          <p14:tracePt t="96897" x="2697163" y="6419850"/>
          <p14:tracePt t="96913" x="2632075" y="6440488"/>
          <p14:tracePt t="96930" x="2573338" y="6453188"/>
          <p14:tracePt t="96947" x="2514600" y="6472238"/>
          <p14:tracePt t="96963" x="2449513" y="6472238"/>
          <p14:tracePt t="96980" x="2409825" y="6484938"/>
          <p14:tracePt t="96997" x="2363788" y="6492875"/>
          <p14:tracePt t="97013" x="2338388" y="6492875"/>
          <p14:tracePt t="97030" x="2311400" y="6492875"/>
          <p14:tracePt t="97047" x="2298700" y="6492875"/>
          <p14:tracePt t="97063" x="2292350" y="6492875"/>
          <p14:tracePt t="102476" x="2298700" y="6478588"/>
          <p14:tracePt t="102484" x="2332038" y="6465888"/>
          <p14:tracePt t="102492" x="2357438" y="6446838"/>
          <p14:tracePt t="102500" x="2397125" y="6419850"/>
          <p14:tracePt t="102508" x="2462213" y="6367463"/>
          <p14:tracePt t="102522" x="2554288" y="6296025"/>
          <p14:tracePt t="102538" x="2651125" y="6205538"/>
          <p14:tracePt t="102555" x="2776538" y="6080125"/>
          <p14:tracePt t="102571" x="2946400" y="5799138"/>
          <p14:tracePt t="102588" x="3017838" y="5649913"/>
          <p14:tracePt t="102605" x="3043238" y="5492750"/>
          <p14:tracePt t="102621" x="3049588" y="5341938"/>
          <p14:tracePt t="102638" x="3055938" y="5192713"/>
          <p14:tracePt t="102655" x="3070225" y="5062538"/>
          <p14:tracePt t="102671" x="3070225" y="4924425"/>
          <p14:tracePt t="102688" x="3076575" y="4794250"/>
          <p14:tracePt t="102705" x="3082925" y="4630738"/>
          <p14:tracePt t="102722" x="3082925" y="4454525"/>
          <p14:tracePt t="102738" x="3089275" y="4271963"/>
          <p14:tracePt t="102755" x="3108325" y="4049713"/>
          <p14:tracePt t="102772" x="3135313" y="3762375"/>
          <p14:tracePt t="102788" x="3148013" y="3521075"/>
          <p14:tracePt t="102805" x="3206750" y="3278188"/>
          <p14:tracePt t="102822" x="3233738" y="3017838"/>
          <p14:tracePt t="102838" x="3259138" y="2749550"/>
          <p14:tracePt t="102855" x="3271838" y="2474913"/>
          <p14:tracePt t="102872" x="3278188" y="2286000"/>
          <p14:tracePt t="102888" x="3278188" y="2122488"/>
          <p14:tracePt t="102905" x="3278188" y="1965325"/>
          <p14:tracePt t="102922" x="3278188" y="1862138"/>
          <p14:tracePt t="102938" x="3278188" y="1763713"/>
          <p14:tracePt t="102955" x="3271838" y="1639888"/>
          <p14:tracePt t="102972" x="3271838" y="1560513"/>
          <p14:tracePt t="102989" x="3271838" y="1495425"/>
          <p14:tracePt t="103005" x="3265488" y="1449388"/>
          <p14:tracePt t="103022" x="3265488" y="1411288"/>
          <p14:tracePt t="103039" x="3265488" y="1377950"/>
          <p14:tracePt t="103055" x="3265488" y="1346200"/>
          <p14:tracePt t="103072" x="3252788" y="1319213"/>
          <p14:tracePt t="103089" x="3252788" y="1312863"/>
          <p14:tracePt t="103268" x="3259138" y="1319213"/>
          <p14:tracePt t="103276" x="3265488" y="1325563"/>
          <p14:tracePt t="103284" x="3271838" y="1338263"/>
          <p14:tracePt t="103292" x="3305175" y="1384300"/>
          <p14:tracePt t="103306" x="3357563" y="1436688"/>
          <p14:tracePt t="103322" x="3416300" y="1501775"/>
          <p14:tracePt t="103339" x="3441700" y="1560513"/>
          <p14:tracePt t="103356" x="3448050" y="1593850"/>
          <p14:tracePt t="103373" x="3454400" y="1619250"/>
          <p14:tracePt t="103389" x="3462338" y="1658938"/>
          <p14:tracePt t="103406" x="3462338" y="1684338"/>
          <p14:tracePt t="103423" x="3462338" y="1724025"/>
          <p14:tracePt t="103439" x="3462338" y="1751013"/>
          <p14:tracePt t="103456" x="3454400" y="1776413"/>
          <p14:tracePt t="103828" x="3454400" y="1782763"/>
          <p14:tracePt t="103836" x="3462338" y="1795463"/>
          <p14:tracePt t="103844" x="3468688" y="1816100"/>
          <p14:tracePt t="103858" x="3481388" y="1828800"/>
          <p14:tracePt t="103860" x="3506788" y="1862138"/>
          <p14:tracePt t="103873" x="3527425" y="1893888"/>
          <p14:tracePt t="103890" x="3552825" y="1927225"/>
          <p14:tracePt t="103907" x="3552825" y="1958975"/>
          <p14:tracePt t="103923" x="3573463" y="2011363"/>
          <p14:tracePt t="103940" x="3573463" y="2057400"/>
          <p14:tracePt t="103957" x="3573463" y="2122488"/>
          <p14:tracePt t="103973" x="3573463" y="2201863"/>
          <p14:tracePt t="103990" x="3573463" y="2286000"/>
          <p14:tracePt t="104007" x="3579813" y="2378075"/>
          <p14:tracePt t="104023" x="3579813" y="2481263"/>
          <p14:tracePt t="104040" x="3579813" y="2573338"/>
          <p14:tracePt t="104057" x="3565525" y="2665413"/>
          <p14:tracePt t="104074" x="3565525" y="2768600"/>
          <p14:tracePt t="104090" x="3565525" y="2879725"/>
          <p14:tracePt t="104107" x="3565525" y="3017838"/>
          <p14:tracePt t="104123" x="3565525" y="3252788"/>
          <p14:tracePt t="104140" x="3559175" y="3363913"/>
          <p14:tracePt t="104157" x="3559175" y="3441700"/>
          <p14:tracePt t="104174" x="3559175" y="3506788"/>
          <p14:tracePt t="104190" x="3559175" y="3546475"/>
          <p14:tracePt t="104207" x="3559175" y="3573463"/>
          <p14:tracePt t="104224" x="3559175" y="3598863"/>
          <p14:tracePt t="104240" x="3559175" y="3624263"/>
          <p14:tracePt t="104257" x="3552825" y="3651250"/>
          <p14:tracePt t="104274" x="3546475" y="3670300"/>
          <p14:tracePt t="104290" x="3546475" y="3697288"/>
          <p14:tracePt t="104307" x="3533775" y="3729038"/>
          <p14:tracePt t="104324" x="3527425" y="3749675"/>
          <p14:tracePt t="104340" x="3521075" y="3768725"/>
          <p14:tracePt t="104357" x="3513138" y="3787775"/>
          <p14:tracePt t="104374" x="3513138" y="3802063"/>
          <p14:tracePt t="104391" x="3506788" y="3814763"/>
          <p14:tracePt t="104407" x="3500438" y="3827463"/>
          <p14:tracePt t="104425" x="3494088" y="3840163"/>
          <p14:tracePt t="104441" x="3494088" y="3852863"/>
          <p14:tracePt t="104457" x="3494088" y="3860800"/>
          <p14:tracePt t="105020" x="3494088" y="3852863"/>
          <p14:tracePt t="105036" x="3494088" y="3846513"/>
          <p14:tracePt t="105052" x="3494088" y="3840163"/>
          <p14:tracePt t="105060" x="3494088" y="3833813"/>
          <p14:tracePt t="105060" x="3494088" y="3814763"/>
          <p14:tracePt t="105075" x="3494088" y="3749675"/>
          <p14:tracePt t="105092" x="3506788" y="3670300"/>
          <p14:tracePt t="105108" x="3521075" y="3546475"/>
          <p14:tracePt t="105125" x="3527425" y="3370263"/>
          <p14:tracePt t="105142" x="3540125" y="3122613"/>
          <p14:tracePt t="105158" x="3565525" y="2841625"/>
          <p14:tracePt t="105175" x="3605213" y="2560638"/>
          <p14:tracePt t="105192" x="3638550" y="2273300"/>
          <p14:tracePt t="105208" x="3670300" y="2076450"/>
          <p14:tracePt t="105225" x="3676650" y="1920875"/>
          <p14:tracePt t="105242" x="3683000" y="1803400"/>
          <p14:tracePt t="105259" x="3670300" y="1704975"/>
          <p14:tracePt t="105276" x="3670300" y="1698625"/>
          <p14:tracePt t="105540" x="3663950" y="1698625"/>
          <p14:tracePt t="105548" x="3644900" y="1684338"/>
          <p14:tracePt t="105559" x="3624263" y="1665288"/>
          <p14:tracePt t="105560" x="3565525" y="1639888"/>
          <p14:tracePt t="105576" x="3487738" y="1625600"/>
          <p14:tracePt t="105592" x="3409950" y="1619250"/>
          <p14:tracePt t="105609" x="3336925" y="1612900"/>
          <p14:tracePt t="105626" x="3284538" y="1612900"/>
          <p14:tracePt t="105642" x="3252788" y="1612900"/>
          <p14:tracePt t="105659" x="3252788" y="1606550"/>
          <p14:tracePt t="105756" x="3259138" y="1612900"/>
          <p14:tracePt t="105763" x="3271838" y="1612900"/>
          <p14:tracePt t="105772" x="3292475" y="1619250"/>
          <p14:tracePt t="105778" x="3357563" y="1633538"/>
          <p14:tracePt t="105792" x="3441700" y="1633538"/>
          <p14:tracePt t="105809" x="3565525" y="1633538"/>
          <p14:tracePt t="105826" x="3703638" y="1633538"/>
          <p14:tracePt t="105843" x="3860800" y="1633538"/>
          <p14:tracePt t="105859" x="4102100" y="1633538"/>
          <p14:tracePt t="105876" x="4259263" y="1633538"/>
          <p14:tracePt t="105893" x="4414838" y="1633538"/>
          <p14:tracePt t="105909" x="4546600" y="1633538"/>
          <p14:tracePt t="105926" x="4664075" y="1633538"/>
          <p14:tracePt t="105943" x="4767263" y="1633538"/>
          <p14:tracePt t="105959" x="4865688" y="1633538"/>
          <p14:tracePt t="105976" x="4964113" y="1633538"/>
          <p14:tracePt t="105993" x="5041900" y="1633538"/>
          <p14:tracePt t="106010" x="5140325" y="1633538"/>
          <p14:tracePt t="106026" x="5232400" y="1633538"/>
          <p14:tracePt t="106043" x="5362575" y="1619250"/>
          <p14:tracePt t="106060" x="5446713" y="1606550"/>
          <p14:tracePt t="106076" x="5519738" y="1581150"/>
          <p14:tracePt t="106093" x="5551488" y="1541463"/>
          <p14:tracePt t="106110" x="5584825" y="1501775"/>
          <p14:tracePt t="106126" x="5597525" y="1470025"/>
          <p14:tracePt t="106143" x="5603875" y="1436688"/>
          <p14:tracePt t="106160" x="5603875" y="1404938"/>
          <p14:tracePt t="106176" x="5603875" y="1371600"/>
          <p14:tracePt t="106193" x="5584825" y="1346200"/>
          <p14:tracePt t="106210" x="5570538" y="1312863"/>
          <p14:tracePt t="106226" x="5532438" y="1273175"/>
          <p14:tracePt t="106243" x="5473700" y="1247775"/>
          <p14:tracePt t="106260" x="5387975" y="1227138"/>
          <p14:tracePt t="106278" x="5264150" y="1214438"/>
          <p14:tracePt t="106294" x="5133975" y="1208088"/>
          <p14:tracePt t="106311" x="4970463" y="1189038"/>
          <p14:tracePt t="106327" x="4794250" y="1182688"/>
          <p14:tracePt t="106344" x="4656138" y="1182688"/>
          <p14:tracePt t="106360" x="4519613" y="1182688"/>
          <p14:tracePt t="106377" x="4389438" y="1182688"/>
          <p14:tracePt t="106394" x="4265613" y="1182688"/>
          <p14:tracePt t="106410" x="4108450" y="1182688"/>
          <p14:tracePt t="106428" x="4030663" y="1182688"/>
          <p14:tracePt t="106445" x="3951288" y="1182688"/>
          <p14:tracePt t="106460" x="3879850" y="1182688"/>
          <p14:tracePt t="106477" x="3827463" y="1182688"/>
          <p14:tracePt t="106493" x="3781425" y="1182688"/>
          <p14:tracePt t="106510" x="3741738" y="1182688"/>
          <p14:tracePt t="106527" x="3697288" y="1195388"/>
          <p14:tracePt t="106544" x="3644900" y="1214438"/>
          <p14:tracePt t="106560" x="3592513" y="1254125"/>
          <p14:tracePt t="106577" x="3521075" y="1312863"/>
          <p14:tracePt t="106594" x="3475038" y="1346200"/>
          <p14:tracePt t="106610" x="3429000" y="1384300"/>
          <p14:tracePt t="106627" x="3363913" y="1463675"/>
          <p14:tracePt t="106644" x="3351213" y="1489075"/>
          <p14:tracePt t="106660" x="3351213" y="1501775"/>
          <p14:tracePt t="106677" x="3351213" y="1516063"/>
          <p14:tracePt t="106694" x="3351213" y="1535113"/>
          <p14:tracePt t="106711" x="3357563" y="1535113"/>
          <p14:tracePt t="106727" x="3370263" y="1541463"/>
          <p14:tracePt t="106744" x="3395663" y="1547813"/>
          <p14:tracePt t="106761" x="3448050" y="1574800"/>
          <p14:tracePt t="106777" x="3494088" y="1574800"/>
          <p14:tracePt t="106794" x="3592513" y="1587500"/>
          <p14:tracePt t="106811" x="3722688" y="1587500"/>
          <p14:tracePt t="106827" x="3892550" y="1587500"/>
          <p14:tracePt t="106844" x="3997325" y="1587500"/>
          <p14:tracePt t="106861" x="4095750" y="1587500"/>
          <p14:tracePt t="106877" x="4192588" y="1587500"/>
          <p14:tracePt t="106894" x="4278313" y="1587500"/>
          <p14:tracePt t="106911" x="4383088" y="1587500"/>
          <p14:tracePt t="106927" x="4500563" y="1593850"/>
          <p14:tracePt t="106944" x="4630738" y="1593850"/>
          <p14:tracePt t="106961" x="4787900" y="1606550"/>
          <p14:tracePt t="106978" x="4945063" y="1606550"/>
          <p14:tracePt t="106994" x="5054600" y="1606550"/>
          <p14:tracePt t="107011" x="5140325" y="1606550"/>
          <p14:tracePt t="107563" x="5133975" y="1606550"/>
          <p14:tracePt t="107579" x="5127625" y="1606550"/>
          <p14:tracePt t="107603" x="5121275" y="1606550"/>
          <p14:tracePt t="107635" x="5113338" y="1606550"/>
          <p14:tracePt t="107691" x="5106988" y="1606550"/>
          <p14:tracePt t="107892" x="5106988" y="1612900"/>
          <p14:tracePt t="107899" x="5094288" y="1619250"/>
          <p14:tracePt t="107907" x="5081588" y="1633538"/>
          <p14:tracePt t="107915" x="5035550" y="1671638"/>
          <p14:tracePt t="107929" x="4970463" y="1736725"/>
          <p14:tracePt t="107946" x="4892675" y="1822450"/>
          <p14:tracePt t="107962" x="4767263" y="1912938"/>
          <p14:tracePt t="107979" x="4565650" y="2109788"/>
          <p14:tracePt t="107996" x="4310063" y="2370138"/>
          <p14:tracePt t="108012" x="3957638" y="2755900"/>
          <p14:tracePt t="108029" x="3605213" y="3135313"/>
          <p14:tracePt t="108046" x="3298825" y="3500438"/>
          <p14:tracePt t="108062" x="2873375" y="3873500"/>
          <p14:tracePt t="108079" x="2455863" y="4291013"/>
          <p14:tracePt t="108096" x="2051050" y="4735513"/>
          <p14:tracePt t="108112" x="1625600" y="5205413"/>
          <p14:tracePt t="108129" x="1241425" y="5616575"/>
          <p14:tracePt t="108146" x="881063" y="5962650"/>
          <p14:tracePt t="108163" x="673100" y="6184900"/>
          <p14:tracePt t="108179" x="438150" y="6419850"/>
          <p14:tracePt t="108196" x="339725" y="6511925"/>
          <p14:tracePt t="108213" x="254000" y="6596063"/>
          <p14:tracePt t="108229" x="209550" y="6635750"/>
          <p14:tracePt t="108246" x="188913" y="6642100"/>
          <p14:tracePt t="108291" x="188913" y="6635750"/>
          <p14:tracePt t="108299" x="188913" y="6629400"/>
          <p14:tracePt t="108307" x="188913" y="6610350"/>
          <p14:tracePt t="108313" x="195263" y="6583363"/>
          <p14:tracePt t="108330" x="203200" y="6564313"/>
          <p14:tracePt t="108346" x="203200" y="6511925"/>
          <p14:tracePt t="108363" x="203200" y="6426200"/>
          <p14:tracePt t="108379" x="203200" y="6375400"/>
          <p14:tracePt t="108396" x="209550" y="6329363"/>
          <p14:tracePt t="108413" x="228600" y="6283325"/>
          <p14:tracePt t="108430" x="261938" y="6224588"/>
          <p14:tracePt t="108446" x="320675" y="6153150"/>
          <p14:tracePt t="108463" x="358775" y="6094413"/>
          <p14:tracePt t="108480" x="417513" y="6027738"/>
          <p14:tracePt t="108497" x="476250" y="5989638"/>
          <p14:tracePt t="108513" x="534988" y="5949950"/>
          <p14:tracePt t="108530" x="601663" y="5891213"/>
          <p14:tracePt t="108547" x="652463" y="5838825"/>
          <p14:tracePt t="108563" x="738188" y="5754688"/>
          <p14:tracePt t="108580" x="784225" y="5708650"/>
          <p14:tracePt t="108596" x="836613" y="5649913"/>
          <p14:tracePt t="108613" x="881063" y="5570538"/>
          <p14:tracePt t="108630" x="939800" y="5499100"/>
          <p14:tracePt t="108646" x="973138" y="5461000"/>
          <p14:tracePt t="108663" x="992188" y="5408613"/>
          <p14:tracePt t="108680" x="1012825" y="5356225"/>
          <p14:tracePt t="108697" x="1019175" y="5316538"/>
          <p14:tracePt t="108713" x="1025525" y="5276850"/>
          <p14:tracePt t="108730" x="1025525" y="5238750"/>
          <p14:tracePt t="108747" x="1019175" y="5205413"/>
          <p14:tracePt t="108763" x="1012825" y="5192713"/>
          <p14:tracePt t="108780" x="1006475" y="5180013"/>
          <p14:tracePt t="108797" x="985838" y="5173663"/>
          <p14:tracePt t="108835" x="979488" y="5173663"/>
          <p14:tracePt t="108859" x="973138" y="5173663"/>
          <p14:tracePt t="108867" x="966788" y="5173663"/>
          <p14:tracePt t="108891" x="947738" y="5173663"/>
          <p14:tracePt t="108899" x="939800" y="5186363"/>
          <p14:tracePt t="108907" x="927100" y="5192713"/>
          <p14:tracePt t="108914" x="901700" y="5199063"/>
          <p14:tracePt t="108930" x="881063" y="5218113"/>
          <p14:tracePt t="108947" x="849313" y="5245100"/>
          <p14:tracePt t="108964" x="842963" y="5264150"/>
          <p14:tracePt t="108981" x="842963" y="5283200"/>
          <p14:tracePt t="108997" x="842963" y="5310188"/>
          <p14:tracePt t="109014" x="862013" y="5329238"/>
          <p14:tracePt t="109030" x="901700" y="5356225"/>
          <p14:tracePt t="109047" x="939800" y="5375275"/>
          <p14:tracePt t="109064" x="985838" y="5402263"/>
          <p14:tracePt t="109081" x="1044575" y="5402263"/>
          <p14:tracePt t="109097" x="1117600" y="5402263"/>
          <p14:tracePt t="109114" x="1182688" y="5387975"/>
          <p14:tracePt t="109131" x="1227138" y="5362575"/>
          <p14:tracePt t="109131" x="1241425" y="5349875"/>
          <p14:tracePt t="109147" x="1266825" y="5316538"/>
          <p14:tracePt t="109164" x="1266825" y="5297488"/>
          <p14:tracePt t="109181" x="1254125" y="5276850"/>
          <p14:tracePt t="109197" x="1247775" y="5270500"/>
          <p14:tracePt t="109214" x="1241425" y="5270500"/>
          <p14:tracePt t="109355" x="1254125" y="5251450"/>
          <p14:tracePt t="109363" x="1279525" y="5238750"/>
          <p14:tracePt t="109371" x="1338263" y="5173663"/>
          <p14:tracePt t="109381" x="1449388" y="5081588"/>
          <p14:tracePt t="109398" x="1600200" y="4964113"/>
          <p14:tracePt t="109414" x="1822450" y="4729163"/>
          <p14:tracePt t="109431" x="2063750" y="4448175"/>
          <p14:tracePt t="109448" x="2298700" y="4213225"/>
          <p14:tracePt t="109464" x="2540000" y="3957638"/>
          <p14:tracePt t="109481" x="2690813" y="3781425"/>
          <p14:tracePt t="109498" x="2847975" y="3617913"/>
          <p14:tracePt t="109515" x="2959100" y="3487738"/>
          <p14:tracePt t="109531" x="3076575" y="3324225"/>
          <p14:tracePt t="109548" x="3135313" y="3219450"/>
          <p14:tracePt t="109564" x="3175000" y="3101975"/>
          <p14:tracePt t="109581" x="3213100" y="3005138"/>
          <p14:tracePt t="109598" x="3259138" y="2906713"/>
          <p14:tracePt t="109615" x="3292475" y="2841625"/>
          <p14:tracePt t="109631" x="3317875" y="2762250"/>
          <p14:tracePt t="109648" x="3344863" y="2697163"/>
          <p14:tracePt t="109665" x="3370263" y="2638425"/>
          <p14:tracePt t="109682" x="3382963" y="2573338"/>
          <p14:tracePt t="109698" x="3403600" y="2501900"/>
          <p14:tracePt t="109715" x="3429000" y="2403475"/>
          <p14:tracePt t="109731" x="3441700" y="2332038"/>
          <p14:tracePt t="109748" x="3468688" y="2273300"/>
          <p14:tracePt t="109765" x="3487738" y="2208213"/>
          <p14:tracePt t="109781" x="3506788" y="2128838"/>
          <p14:tracePt t="109798" x="3506788" y="2063750"/>
          <p14:tracePt t="109815" x="3521075" y="2011363"/>
          <p14:tracePt t="109832" x="3533775" y="1958975"/>
          <p14:tracePt t="109848" x="3546475" y="1933575"/>
          <p14:tracePt t="109865" x="3552825" y="1887538"/>
          <p14:tracePt t="109882" x="3559175" y="1847850"/>
          <p14:tracePt t="109898" x="3573463" y="1809750"/>
          <p14:tracePt t="109915" x="3586163" y="1751013"/>
          <p14:tracePt t="109932" x="3586163" y="1730375"/>
          <p14:tracePt t="109948" x="3586163" y="1704975"/>
          <p14:tracePt t="109965" x="3586163" y="1677988"/>
          <p14:tracePt t="109982" x="3586163" y="1646238"/>
          <p14:tracePt t="109999" x="3586163" y="1625600"/>
          <p14:tracePt t="110015" x="3592513" y="1619250"/>
          <p14:tracePt t="110032" x="3592513" y="1606550"/>
          <p14:tracePt t="110667" x="3592513" y="1612900"/>
          <p14:tracePt t="110675" x="3579813" y="1619250"/>
          <p14:tracePt t="110683" x="3579813" y="1625600"/>
          <p14:tracePt t="110691" x="3552825" y="1677988"/>
          <p14:tracePt t="110700" x="3521075" y="1724025"/>
          <p14:tracePt t="110716" x="3468688" y="1789113"/>
          <p14:tracePt t="110733" x="3409950" y="1874838"/>
          <p14:tracePt t="110749" x="3336925" y="1958975"/>
          <p14:tracePt t="110766" x="3265488" y="2063750"/>
          <p14:tracePt t="110783" x="3175000" y="2181225"/>
          <p14:tracePt t="110800" x="3082925" y="2286000"/>
          <p14:tracePt t="110816" x="3024188" y="2390775"/>
          <p14:tracePt t="110833" x="2959100" y="2508250"/>
          <p14:tracePt t="110850" x="2913063" y="2625725"/>
          <p14:tracePt t="110866" x="2854325" y="2755900"/>
          <p14:tracePt t="110883" x="2768600" y="2932113"/>
          <p14:tracePt t="110900" x="2724150" y="3055938"/>
          <p14:tracePt t="110916" x="2651125" y="3200400"/>
          <p14:tracePt t="110933" x="2592388" y="3344863"/>
          <p14:tracePt t="110950" x="2520950" y="3468688"/>
          <p14:tracePt t="110967" x="2436813" y="3586163"/>
          <p14:tracePt t="110984" x="2344738" y="3703638"/>
          <p14:tracePt t="111001" x="2227263" y="3833813"/>
          <p14:tracePt t="111018" x="2128838" y="3957638"/>
          <p14:tracePt t="111034" x="2017713" y="4075113"/>
          <p14:tracePt t="111051" x="1927225" y="4179888"/>
          <p14:tracePt t="111068" x="1795463" y="4310063"/>
          <p14:tracePt t="111084" x="1711325" y="4389438"/>
          <p14:tracePt t="111101" x="1612900" y="4494213"/>
          <p14:tracePt t="111118" x="1535113" y="4591050"/>
          <p14:tracePt t="111134" x="1449388" y="4683125"/>
          <p14:tracePt t="111151" x="1377950" y="4754563"/>
          <p14:tracePt t="111168" x="1306513" y="4819650"/>
          <p14:tracePt t="111184" x="1266825" y="4884738"/>
          <p14:tracePt t="111201" x="1201738" y="4945063"/>
          <p14:tracePt t="111218" x="1149350" y="5003800"/>
          <p14:tracePt t="111235" x="1096963" y="5041900"/>
          <p14:tracePt t="111251" x="1050925" y="5075238"/>
          <p14:tracePt t="111268" x="992188" y="5113338"/>
          <p14:tracePt t="111285" x="960438" y="5133975"/>
          <p14:tracePt t="111301" x="927100" y="5159375"/>
          <p14:tracePt t="111318" x="908050" y="5180013"/>
          <p14:tracePt t="111335" x="874713" y="5211763"/>
          <p14:tracePt t="111351" x="836613" y="5232400"/>
          <p14:tracePt t="111368" x="796925" y="5264150"/>
          <p14:tracePt t="111385" x="763588" y="5297488"/>
          <p14:tracePt t="111402" x="731838" y="5329238"/>
          <p14:tracePt t="111418" x="711200" y="5356225"/>
          <p14:tracePt t="111435" x="698500" y="5368925"/>
          <p14:tracePt t="111452" x="698500" y="5375275"/>
          <p14:tracePt t="111652" x="704850" y="5375275"/>
          <p14:tracePt t="111668" x="719138" y="5375275"/>
          <p14:tracePt t="111676" x="731838" y="5375275"/>
          <p14:tracePt t="111684" x="744538" y="5375275"/>
          <p14:tracePt t="111686" x="784225" y="5375275"/>
          <p14:tracePt t="111702" x="836613" y="5375275"/>
          <p14:tracePt t="111719" x="895350" y="5375275"/>
          <p14:tracePt t="111735" x="933450" y="5381625"/>
          <p14:tracePt t="111752" x="947738" y="5394325"/>
          <p14:tracePt t="111769" x="966788" y="5394325"/>
          <p14:tracePt t="111908" x="973138" y="5394325"/>
          <p14:tracePt t="111918" x="979488" y="5394325"/>
          <p14:tracePt t="111924" x="985838" y="5394325"/>
          <p14:tracePt t="111935" x="998538" y="5394325"/>
          <p14:tracePt t="111940" x="1044575" y="5394325"/>
          <p14:tracePt t="111952" x="1109663" y="5394325"/>
          <p14:tracePt t="111969" x="1182688" y="5394325"/>
          <p14:tracePt t="111986" x="1241425" y="5394325"/>
          <p14:tracePt t="112002" x="1312863" y="5394325"/>
          <p14:tracePt t="112019" x="1352550" y="5394325"/>
          <p14:tracePt t="112036" x="1384300" y="5394325"/>
          <p14:tracePt t="112052" x="1390650" y="5394325"/>
          <p14:tracePt t="112069" x="1397000" y="5394325"/>
          <p14:tracePt t="112086" x="1397000" y="5402263"/>
          <p14:tracePt t="112102" x="1411288" y="5402263"/>
          <p14:tracePt t="112119" x="1449388" y="5408613"/>
          <p14:tracePt t="112136" x="1501775" y="5408613"/>
          <p14:tracePt t="112153" x="1566863" y="5408613"/>
          <p14:tracePt t="112169" x="1646238" y="5408613"/>
          <p14:tracePt t="112186" x="1711325" y="5408613"/>
          <p14:tracePt t="112203" x="1770063" y="5408613"/>
          <p14:tracePt t="112219" x="1841500" y="5408613"/>
          <p14:tracePt t="112236" x="1946275" y="5408613"/>
          <p14:tracePt t="112253" x="2024063" y="5408613"/>
          <p14:tracePt t="112269" x="2122488" y="5408613"/>
          <p14:tracePt t="112286" x="2220913" y="5414963"/>
          <p14:tracePt t="112303" x="2319338" y="5421313"/>
          <p14:tracePt t="112319" x="2390775" y="5421313"/>
          <p14:tracePt t="112336" x="2436813" y="5421313"/>
          <p14:tracePt t="112353" x="2462213" y="5421313"/>
          <p14:tracePt t="112369" x="2474913" y="5421313"/>
          <p14:tracePt t="112386" x="2481263" y="5421313"/>
          <p14:tracePt t="113084" x="2495550" y="5427663"/>
          <p14:tracePt t="113092" x="2508250" y="5434013"/>
          <p14:tracePt t="113104" x="2533650" y="5434013"/>
          <p14:tracePt t="113105" x="2586038" y="5453063"/>
          <p14:tracePt t="113121" x="2665413" y="5473700"/>
          <p14:tracePt t="113137" x="2768600" y="5505450"/>
          <p14:tracePt t="113154" x="2860675" y="5511800"/>
          <p14:tracePt t="113171" x="2959100" y="5511800"/>
          <p14:tracePt t="113188" x="3070225" y="5480050"/>
          <p14:tracePt t="113204" x="3101975" y="5440363"/>
          <p14:tracePt t="113221" x="3135313" y="5402263"/>
          <p14:tracePt t="113237" x="3167063" y="5356225"/>
          <p14:tracePt t="113254" x="3175000" y="5329238"/>
          <p14:tracePt t="113271" x="3187700" y="5297488"/>
          <p14:tracePt t="113287" x="3187700" y="5270500"/>
          <p14:tracePt t="113304" x="3187700" y="5232400"/>
          <p14:tracePt t="113321" x="3175000" y="5192713"/>
          <p14:tracePt t="113338" x="3148013" y="5140325"/>
          <p14:tracePt t="113354" x="3122613" y="5106988"/>
          <p14:tracePt t="113371" x="3089275" y="5075238"/>
          <p14:tracePt t="113388" x="3036888" y="5041900"/>
          <p14:tracePt t="113404" x="2990850" y="5029200"/>
          <p14:tracePt t="113421" x="2906713" y="4995863"/>
          <p14:tracePt t="113438" x="2808288" y="4976813"/>
          <p14:tracePt t="113454" x="2644775" y="4930775"/>
          <p14:tracePt t="113471" x="2468563" y="4899025"/>
          <p14:tracePt t="113488" x="2286000" y="4892675"/>
          <p14:tracePt t="113504" x="2149475" y="4884738"/>
          <p14:tracePt t="113521" x="2011363" y="4884738"/>
          <p14:tracePt t="113538" x="1881188" y="4884738"/>
          <p14:tracePt t="113555" x="1751013" y="4878388"/>
          <p14:tracePt t="113571" x="1619250" y="4878388"/>
          <p14:tracePt t="113588" x="1449388" y="4884738"/>
          <p14:tracePt t="113605" x="1352550" y="4892675"/>
          <p14:tracePt t="113621" x="1266825" y="4905375"/>
          <p14:tracePt t="113638" x="1162050" y="4924425"/>
          <p14:tracePt t="113655" x="1084263" y="4951413"/>
          <p14:tracePt t="113671" x="998538" y="4970463"/>
          <p14:tracePt t="113688" x="933450" y="4989513"/>
          <p14:tracePt t="113705" x="881063" y="5016500"/>
          <p14:tracePt t="113721" x="830263" y="5048250"/>
          <p14:tracePt t="113738" x="757238" y="5106988"/>
          <p14:tracePt t="113755" x="685800" y="5165725"/>
          <p14:tracePt t="113772" x="593725" y="5276850"/>
          <p14:tracePt t="113788" x="541338" y="5349875"/>
          <p14:tracePt t="113805" x="515938" y="5414963"/>
          <p14:tracePt t="113821" x="515938" y="5473700"/>
          <p14:tracePt t="113838" x="515938" y="5526088"/>
          <p14:tracePt t="113855" x="522288" y="5564188"/>
          <p14:tracePt t="113872" x="555625" y="5603875"/>
          <p14:tracePt t="113888" x="601663" y="5656263"/>
          <p14:tracePt t="113905" x="646113" y="5695950"/>
          <p14:tracePt t="113922" x="719138" y="5740400"/>
          <p14:tracePt t="113938" x="809625" y="5773738"/>
          <p14:tracePt t="113955" x="920750" y="5813425"/>
          <p14:tracePt t="113972" x="1136650" y="5826125"/>
          <p14:tracePt t="113988" x="1273175" y="5851525"/>
          <p14:tracePt t="114005" x="1411288" y="5859463"/>
          <p14:tracePt t="114022" x="1560513" y="5859463"/>
          <p14:tracePt t="114039" x="1704975" y="5878513"/>
          <p14:tracePt t="114055" x="1835150" y="5878513"/>
          <p14:tracePt t="114072" x="1939925" y="5878513"/>
          <p14:tracePt t="114089" x="2024063" y="5878513"/>
          <p14:tracePt t="114105" x="2044700" y="5878513"/>
          <p14:tracePt t="114122" x="2051050" y="5878513"/>
          <p14:tracePt t="119564" x="2038350" y="5878513"/>
          <p14:tracePt t="119572" x="2017713" y="5859463"/>
          <p14:tracePt t="119580" x="1973263" y="5826125"/>
          <p14:tracePt t="119580" x="1841500" y="5773738"/>
          <p14:tracePt t="119596" x="1711325" y="5740400"/>
          <p14:tracePt t="119613" x="1574800" y="5715000"/>
          <p14:tracePt t="119630" x="1455738" y="5681663"/>
          <p14:tracePt t="119647" x="1325563" y="5662613"/>
          <p14:tracePt t="119663" x="1208088" y="5662613"/>
          <p14:tracePt t="119680" x="1096963" y="5662613"/>
          <p14:tracePt t="119697" x="1025525" y="5656263"/>
          <p14:tracePt t="119713" x="992188" y="5662613"/>
          <p14:tracePt t="119730" x="979488" y="5662613"/>
          <p14:tracePt t="119747" x="966788" y="5668963"/>
          <p14:tracePt t="119763" x="966788" y="5675313"/>
          <p14:tracePt t="119932" x="973138" y="5681663"/>
          <p14:tracePt t="119936" x="992188" y="5695950"/>
          <p14:tracePt t="119948" x="1006475" y="5695950"/>
          <p14:tracePt t="119948" x="1025525" y="5708650"/>
          <p14:tracePt t="119964" x="1117600" y="5727700"/>
          <p14:tracePt t="119980" x="1195388" y="5734050"/>
          <p14:tracePt t="119997" x="1300163" y="5748338"/>
          <p14:tracePt t="120014" x="1449388" y="5754688"/>
          <p14:tracePt t="120030" x="1619250" y="5754688"/>
          <p14:tracePt t="120047" x="1835150" y="5754688"/>
          <p14:tracePt t="120064" x="2063750" y="5754688"/>
          <p14:tracePt t="120080" x="2273300" y="5727700"/>
          <p14:tracePt t="120097" x="2455863" y="5721350"/>
          <p14:tracePt t="120114" x="2592388" y="5681663"/>
          <p14:tracePt t="120130" x="2684463" y="5637213"/>
          <p14:tracePt t="120147" x="2768600" y="5545138"/>
          <p14:tracePt t="120164" x="2782888" y="5473700"/>
          <p14:tracePt t="120181" x="2789238" y="5387975"/>
          <p14:tracePt t="120197" x="2789238" y="5310188"/>
          <p14:tracePt t="120214" x="2789238" y="5238750"/>
          <p14:tracePt t="120231" x="2755900" y="5165725"/>
          <p14:tracePt t="120247" x="2697163" y="5094288"/>
          <p14:tracePt t="120264" x="2606675" y="5003800"/>
          <p14:tracePt t="120281" x="2495550" y="4918075"/>
          <p14:tracePt t="120297" x="2363788" y="4840288"/>
          <p14:tracePt t="120314" x="2193925" y="4787900"/>
          <p14:tracePt t="120331" x="2051050" y="4760913"/>
          <p14:tracePt t="120347" x="1795463" y="4741863"/>
          <p14:tracePt t="120364" x="1625600" y="4741863"/>
          <p14:tracePt t="120381" x="1470025" y="4741863"/>
          <p14:tracePt t="120397" x="1306513" y="4741863"/>
          <p14:tracePt t="120414" x="1162050" y="4767263"/>
          <p14:tracePt t="120432" x="1038225" y="4833938"/>
          <p14:tracePt t="120448" x="939800" y="4884738"/>
          <p14:tracePt t="120464" x="842963" y="4970463"/>
          <p14:tracePt t="120481" x="757238" y="5035550"/>
          <p14:tracePt t="120498" x="673100" y="5113338"/>
          <p14:tracePt t="120515" x="608013" y="5186363"/>
          <p14:tracePt t="120531" x="522288" y="5291138"/>
          <p14:tracePt t="120548" x="496888" y="5362575"/>
          <p14:tracePt t="120564" x="496888" y="5427663"/>
          <p14:tracePt t="120581" x="496888" y="5499100"/>
          <p14:tracePt t="120598" x="515938" y="5578475"/>
          <p14:tracePt t="120614" x="574675" y="5656263"/>
          <p14:tracePt t="120631" x="652463" y="5727700"/>
          <p14:tracePt t="120648" x="769938" y="5792788"/>
          <p14:tracePt t="120665" x="908050" y="5832475"/>
          <p14:tracePt t="120682" x="1058863" y="5865813"/>
          <p14:tracePt t="120698" x="1227138" y="5865813"/>
          <p14:tracePt t="120715" x="1443038" y="5865813"/>
          <p14:tracePt t="120731" x="1868488" y="5891213"/>
          <p14:tracePt t="120748" x="2116138" y="5891213"/>
          <p14:tracePt t="120765" x="2305050" y="5897563"/>
          <p14:tracePt t="120781" x="2455863" y="5878513"/>
          <p14:tracePt t="120798" x="2533650" y="5878513"/>
          <p14:tracePt t="120815" x="2540000" y="5878513"/>
          <p14:tracePt t="122479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FileNotFoundException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4227513"/>
          </a:xfrm>
        </p:spPr>
        <p:txBody>
          <a:bodyPr/>
          <a:lstStyle/>
          <a:p>
            <a:r>
              <a:rPr lang="en-US" dirty="0" smtClean="0"/>
              <a:t>When the input or output file doesn't exist, a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FileNotFoundException</a:t>
            </a:r>
            <a:r>
              <a:rPr lang="en-US" dirty="0" smtClean="0"/>
              <a:t> can occur. </a:t>
            </a:r>
          </a:p>
          <a:p>
            <a:r>
              <a:rPr lang="en-US" dirty="0" smtClean="0"/>
              <a:t>To handle the exception, label the main method like this:</a:t>
            </a:r>
          </a:p>
          <a:p>
            <a:pPr lvl="1"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static void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main(String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 throws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FileNotFoundException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447"/>
    </mc:Choice>
    <mc:Fallback xmlns="">
      <p:transition spd="slow" advTm="82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468" x="2378075" y="3546475"/>
          <p14:tracePt t="13567" x="2384425" y="3540125"/>
          <p14:tracePt t="13576" x="2384425" y="3533775"/>
          <p14:tracePt t="13583" x="2397125" y="3506788"/>
          <p14:tracePt t="13588" x="2416175" y="3416300"/>
          <p14:tracePt t="13607" x="2449513" y="3317875"/>
          <p14:tracePt t="13623" x="2462213" y="3181350"/>
          <p14:tracePt t="13639" x="2474913" y="3063875"/>
          <p14:tracePt t="13655" x="2474913" y="2938463"/>
          <p14:tracePt t="13671" x="2462213" y="2820988"/>
          <p14:tracePt t="13687" x="2397125" y="2651125"/>
          <p14:tracePt t="13711" x="2325688" y="2554288"/>
          <p14:tracePt t="13727" x="2246313" y="2462213"/>
          <p14:tracePt t="13743" x="2174875" y="2384425"/>
          <p14:tracePt t="13759" x="2090738" y="2319338"/>
          <p14:tracePt t="13775" x="2011363" y="2266950"/>
          <p14:tracePt t="13787" x="1920875" y="2220913"/>
          <p14:tracePt t="13807" x="1795463" y="2155825"/>
          <p14:tracePt t="13821" x="1658938" y="2076450"/>
          <p14:tracePt t="13839" x="1495425" y="1992313"/>
          <p14:tracePt t="13855" x="1300163" y="1881188"/>
          <p14:tracePt t="13871" x="1025525" y="1717675"/>
          <p14:tracePt t="13895" x="874713" y="1665288"/>
          <p14:tracePt t="13909" x="763588" y="1633538"/>
          <p14:tracePt t="13921" x="692150" y="1612900"/>
          <p14:tracePt t="13937" x="646113" y="1600200"/>
          <p14:tracePt t="13954" x="639763" y="1600200"/>
          <p14:tracePt t="14135" x="646113" y="1600200"/>
          <p14:tracePt t="14144" x="652463" y="1600200"/>
          <p14:tracePt t="14144" x="666750" y="1593850"/>
          <p14:tracePt t="14155" x="698500" y="1593850"/>
          <p14:tracePt t="14171" x="744538" y="1593850"/>
          <p14:tracePt t="14188" x="809625" y="1593850"/>
          <p14:tracePt t="14204" x="881063" y="1593850"/>
          <p14:tracePt t="14221" x="960438" y="1593850"/>
          <p14:tracePt t="14238" x="1058863" y="1593850"/>
          <p14:tracePt t="14254" x="1214438" y="1612900"/>
          <p14:tracePt t="14271" x="1319213" y="1619250"/>
          <p14:tracePt t="14288" x="1423988" y="1633538"/>
          <p14:tracePt t="14305" x="1522413" y="1639888"/>
          <p14:tracePt t="14321" x="1619250" y="1639888"/>
          <p14:tracePt t="14338" x="1717675" y="1639888"/>
          <p14:tracePt t="14355" x="1816100" y="1639888"/>
          <p14:tracePt t="14371" x="1927225" y="1639888"/>
          <p14:tracePt t="14388" x="2051050" y="1646238"/>
          <p14:tracePt t="14405" x="2155825" y="1646238"/>
          <p14:tracePt t="14421" x="2239963" y="1646238"/>
          <p14:tracePt t="14438" x="2344738" y="1646238"/>
          <p14:tracePt t="14455" x="2514600" y="1652588"/>
          <p14:tracePt t="14472" x="2613025" y="1652588"/>
          <p14:tracePt t="14488" x="2703513" y="1652588"/>
          <p14:tracePt t="14505" x="2808288" y="1652588"/>
          <p14:tracePt t="14522" x="2913063" y="1652588"/>
          <p14:tracePt t="14538" x="3036888" y="1665288"/>
          <p14:tracePt t="14555" x="3181350" y="1665288"/>
          <p14:tracePt t="14572" x="3311525" y="1671638"/>
          <p14:tracePt t="14588" x="3441700" y="1658938"/>
          <p14:tracePt t="14605" x="3559175" y="1665288"/>
          <p14:tracePt t="14622" x="3670300" y="1665288"/>
          <p14:tracePt t="14638" x="3762375" y="1671638"/>
          <p14:tracePt t="14638" x="3808413" y="1671638"/>
          <p14:tracePt t="14655" x="3879850" y="1671638"/>
          <p14:tracePt t="14672" x="3919538" y="1671638"/>
          <p14:tracePt t="14688" x="3932238" y="1671638"/>
          <p14:tracePt t="17687" x="3925888" y="1671638"/>
          <p14:tracePt t="17695" x="3892550" y="1677988"/>
          <p14:tracePt t="17703" x="3879850" y="1677988"/>
          <p14:tracePt t="17710" x="3794125" y="1698625"/>
          <p14:tracePt t="17726" x="3644900" y="1698625"/>
          <p14:tracePt t="17743" x="3513138" y="1698625"/>
          <p14:tracePt t="17759" x="3376613" y="1698625"/>
          <p14:tracePt t="17776" x="3246438" y="1704975"/>
          <p14:tracePt t="17793" x="3167063" y="1704975"/>
          <p14:tracePt t="17810" x="3076575" y="1704975"/>
          <p14:tracePt t="17826" x="3030538" y="1704975"/>
          <p14:tracePt t="17843" x="3005138" y="1704975"/>
          <p14:tracePt t="17860" x="2997200" y="1698625"/>
          <p14:tracePt t="17877" x="2990850" y="1698625"/>
          <p14:tracePt t="18047" x="2997200" y="1698625"/>
          <p14:tracePt t="18055" x="3011488" y="1698625"/>
          <p14:tracePt t="18063" x="3024188" y="1698625"/>
          <p14:tracePt t="18077" x="3036888" y="1698625"/>
          <p14:tracePt t="18077" x="3076575" y="1698625"/>
          <p14:tracePt t="18093" x="3128963" y="1698625"/>
          <p14:tracePt t="18110" x="3213100" y="1698625"/>
          <p14:tracePt t="18127" x="3363913" y="1704975"/>
          <p14:tracePt t="18144" x="3448050" y="1711325"/>
          <p14:tracePt t="18160" x="3552825" y="1717675"/>
          <p14:tracePt t="18177" x="3624263" y="1724025"/>
          <p14:tracePt t="18193" x="3703638" y="1724025"/>
          <p14:tracePt t="18210" x="3794125" y="1724025"/>
          <p14:tracePt t="18227" x="3879850" y="1724025"/>
          <p14:tracePt t="18244" x="3963988" y="1724025"/>
          <p14:tracePt t="18260" x="4016375" y="1724025"/>
          <p14:tracePt t="18277" x="4068763" y="1724025"/>
          <p14:tracePt t="18293" x="4121150" y="1724025"/>
          <p14:tracePt t="18310" x="4206875" y="1724025"/>
          <p14:tracePt t="18327" x="4259263" y="1717675"/>
          <p14:tracePt t="18344" x="4330700" y="1717675"/>
          <p14:tracePt t="18360" x="4395788" y="1692275"/>
          <p14:tracePt t="18377" x="4467225" y="1658938"/>
          <p14:tracePt t="18394" x="4513263" y="1619250"/>
          <p14:tracePt t="18410" x="4525963" y="1587500"/>
          <p14:tracePt t="18427" x="4525963" y="1541463"/>
          <p14:tracePt t="18444" x="4513263" y="1482725"/>
          <p14:tracePt t="18460" x="4473575" y="1423988"/>
          <p14:tracePt t="18477" x="4408488" y="1352550"/>
          <p14:tracePt t="18494" x="4330700" y="1306513"/>
          <p14:tracePt t="18511" x="4206875" y="1273175"/>
          <p14:tracePt t="18527" x="4114800" y="1260475"/>
          <p14:tracePt t="18544" x="3990975" y="1254125"/>
          <p14:tracePt t="18561" x="3879850" y="1254125"/>
          <p14:tracePt t="18577" x="3749675" y="1254125"/>
          <p14:tracePt t="18594" x="3617913" y="1254125"/>
          <p14:tracePt t="18611" x="3513138" y="1254125"/>
          <p14:tracePt t="18627" x="3416300" y="1254125"/>
          <p14:tracePt t="18644" x="3311525" y="1254125"/>
          <p14:tracePt t="18661" x="3213100" y="1254125"/>
          <p14:tracePt t="18677" x="3135313" y="1254125"/>
          <p14:tracePt t="18694" x="3063875" y="1254125"/>
          <p14:tracePt t="18711" x="2997200" y="1254125"/>
          <p14:tracePt t="18728" x="2965450" y="1260475"/>
          <p14:tracePt t="18744" x="2925763" y="1273175"/>
          <p14:tracePt t="18761" x="2867025" y="1279525"/>
          <p14:tracePt t="18778" x="2808288" y="1300163"/>
          <p14:tracePt t="18794" x="2762250" y="1319213"/>
          <p14:tracePt t="18811" x="2724150" y="1346200"/>
          <p14:tracePt t="18828" x="2684463" y="1371600"/>
          <p14:tracePt t="18844" x="2632075" y="1411288"/>
          <p14:tracePt t="18861" x="2619375" y="1430338"/>
          <p14:tracePt t="18878" x="2606675" y="1449388"/>
          <p14:tracePt t="18894" x="2579688" y="1482725"/>
          <p14:tracePt t="18911" x="2579688" y="1508125"/>
          <p14:tracePt t="18928" x="2573338" y="1535113"/>
          <p14:tracePt t="18944" x="2573338" y="1554163"/>
          <p14:tracePt t="18961" x="2566988" y="1587500"/>
          <p14:tracePt t="18978" x="2566988" y="1606550"/>
          <p14:tracePt t="18995" x="2566988" y="1633538"/>
          <p14:tracePt t="19011" x="2573338" y="1652588"/>
          <p14:tracePt t="19028" x="2579688" y="1677988"/>
          <p14:tracePt t="19045" x="2592388" y="1684338"/>
          <p14:tracePt t="19061" x="2613025" y="1698625"/>
          <p14:tracePt t="19078" x="2632075" y="1717675"/>
          <p14:tracePt t="19095" x="2697163" y="1744663"/>
          <p14:tracePt t="19111" x="2743200" y="1763713"/>
          <p14:tracePt t="19128" x="2782888" y="1776413"/>
          <p14:tracePt t="19145" x="2841625" y="1789113"/>
          <p14:tracePt t="19162" x="2879725" y="1782763"/>
          <p14:tracePt t="19178" x="2952750" y="1789113"/>
          <p14:tracePt t="19195" x="3036888" y="1803400"/>
          <p14:tracePt t="19211" x="3095625" y="1809750"/>
          <p14:tracePt t="19228" x="3187700" y="1809750"/>
          <p14:tracePt t="19245" x="3259138" y="1816100"/>
          <p14:tracePt t="19262" x="3336925" y="1816100"/>
          <p14:tracePt t="19278" x="3422650" y="1816100"/>
          <p14:tracePt t="19295" x="3454400" y="1816100"/>
          <p14:tracePt t="19312" x="3481388" y="1816100"/>
          <p14:tracePt t="19328" x="3494088" y="1816100"/>
          <p14:tracePt t="19345" x="3506788" y="1816100"/>
          <p14:tracePt t="26767" x="3506788" y="1809750"/>
          <p14:tracePt t="26783" x="3500438" y="1809750"/>
          <p14:tracePt t="26807" x="3494088" y="1809750"/>
          <p14:tracePt t="26855" x="3487738" y="1816100"/>
          <p14:tracePt t="29319" x="3487738" y="1809750"/>
          <p14:tracePt t="29321" x="3481388" y="1809750"/>
          <p14:tracePt t="29351" x="3475038" y="1809750"/>
          <p14:tracePt t="29367" x="3468688" y="1809750"/>
          <p14:tracePt t="29383" x="3462338" y="1809750"/>
          <p14:tracePt t="29399" x="3454400" y="1809750"/>
          <p14:tracePt t="29415" x="3441700" y="1809750"/>
          <p14:tracePt t="29420" x="3435350" y="1809750"/>
          <p14:tracePt t="29429" x="3403600" y="1809750"/>
          <p14:tracePt t="29444" x="3344863" y="1809750"/>
          <p14:tracePt t="29460" x="3271838" y="1809750"/>
          <p14:tracePt t="29477" x="3181350" y="1809750"/>
          <p14:tracePt t="29494" x="3076575" y="1809750"/>
          <p14:tracePt t="29510" x="2971800" y="1809750"/>
          <p14:tracePt t="29510" x="2913063" y="1809750"/>
          <p14:tracePt t="29527" x="2782888" y="1809750"/>
          <p14:tracePt t="29544" x="2651125" y="1809750"/>
          <p14:tracePt t="29561" x="2489200" y="1809750"/>
          <p14:tracePt t="29577" x="2344738" y="1809750"/>
          <p14:tracePt t="29594" x="2208213" y="1809750"/>
          <p14:tracePt t="29611" x="2070100" y="1809750"/>
          <p14:tracePt t="29627" x="1939925" y="1809750"/>
          <p14:tracePt t="29644" x="1803400" y="1809750"/>
          <p14:tracePt t="29661" x="1677988" y="1809750"/>
          <p14:tracePt t="29678" x="1566863" y="1809750"/>
          <p14:tracePt t="29694" x="1449388" y="1809750"/>
          <p14:tracePt t="29711" x="1279525" y="1809750"/>
          <p14:tracePt t="29728" x="1182688" y="1809750"/>
          <p14:tracePt t="29744" x="1103313" y="1809750"/>
          <p14:tracePt t="29761" x="1025525" y="1809750"/>
          <p14:tracePt t="29777" x="954088" y="1809750"/>
          <p14:tracePt t="29794" x="881063" y="1809750"/>
          <p14:tracePt t="29811" x="830263" y="1803400"/>
          <p14:tracePt t="29828" x="796925" y="1803400"/>
          <p14:tracePt t="29845" x="784225" y="1803400"/>
          <p14:tracePt t="29861" x="777875" y="1803400"/>
          <p14:tracePt t="29878" x="769938" y="1803400"/>
          <p14:tracePt t="30263" x="769938" y="1789113"/>
          <p14:tracePt t="30271" x="750888" y="1776413"/>
          <p14:tracePt t="30278" x="738188" y="1763713"/>
          <p14:tracePt t="30295" x="719138" y="1751013"/>
          <p14:tracePt t="30295" x="704850" y="1751013"/>
          <p14:tracePt t="30312" x="685800" y="1736725"/>
          <p14:tracePt t="30328" x="666750" y="1736725"/>
          <p14:tracePt t="31032" x="679450" y="1736725"/>
          <p14:tracePt t="31040" x="698500" y="1736725"/>
          <p14:tracePt t="31048" x="719138" y="1736725"/>
          <p14:tracePt t="31056" x="750888" y="1736725"/>
          <p14:tracePt t="31071" x="803275" y="1736725"/>
          <p14:tracePt t="31081" x="868363" y="1736725"/>
          <p14:tracePt t="31097" x="947738" y="1736725"/>
          <p14:tracePt t="31114" x="1019175" y="1736725"/>
          <p14:tracePt t="31131" x="1096963" y="1736725"/>
          <p14:tracePt t="31148" x="1176338" y="1736725"/>
          <p14:tracePt t="31164" x="1247775" y="1736725"/>
          <p14:tracePt t="31181" x="1346200" y="1736725"/>
          <p14:tracePt t="31197" x="1423988" y="1736725"/>
          <p14:tracePt t="31214" x="1508125" y="1736725"/>
          <p14:tracePt t="31230" x="1593850" y="1736725"/>
          <p14:tracePt t="31247" x="1677988" y="1736725"/>
          <p14:tracePt t="31264" x="1795463" y="1736725"/>
          <p14:tracePt t="31281" x="1881188" y="1736725"/>
          <p14:tracePt t="31297" x="1985963" y="1744663"/>
          <p14:tracePt t="31314" x="2082800" y="1744663"/>
          <p14:tracePt t="31331" x="2187575" y="1744663"/>
          <p14:tracePt t="31347" x="2279650" y="1744663"/>
          <p14:tracePt t="31364" x="2357438" y="1744663"/>
          <p14:tracePt t="31381" x="2430463" y="1744663"/>
          <p14:tracePt t="31397" x="2495550" y="1744663"/>
          <p14:tracePt t="31414" x="2560638" y="1744663"/>
          <p14:tracePt t="31431" x="2613025" y="1744663"/>
          <p14:tracePt t="31448" x="2690813" y="1744663"/>
          <p14:tracePt t="31448" x="2736850" y="1744663"/>
          <p14:tracePt t="31464" x="2814638" y="1751013"/>
          <p14:tracePt t="31481" x="2932113" y="1757363"/>
          <p14:tracePt t="31498" x="3043238" y="1757363"/>
          <p14:tracePt t="31514" x="3154363" y="1770063"/>
          <p14:tracePt t="31531" x="3271838" y="1770063"/>
          <p14:tracePt t="31548" x="3376613" y="1770063"/>
          <p14:tracePt t="31564" x="3487738" y="1776413"/>
          <p14:tracePt t="31581" x="3592513" y="1776413"/>
          <p14:tracePt t="31598" x="3683000" y="1776413"/>
          <p14:tracePt t="31614" x="3762375" y="1782763"/>
          <p14:tracePt t="31631" x="3827463" y="1782763"/>
          <p14:tracePt t="31648" x="3886200" y="1782763"/>
          <p14:tracePt t="31664" x="3911600" y="1782763"/>
          <p14:tracePt t="31681" x="3919538" y="1782763"/>
          <p14:tracePt t="31698" x="3925888" y="1782763"/>
          <p14:tracePt t="33608" x="3919538" y="1782763"/>
          <p14:tracePt t="33618" x="3911600" y="1789113"/>
          <p14:tracePt t="33618" x="3905250" y="1809750"/>
          <p14:tracePt t="33634" x="3898900" y="1822450"/>
          <p14:tracePt t="33651" x="3892550" y="1841500"/>
          <p14:tracePt t="33668" x="3898900" y="1868488"/>
          <p14:tracePt t="33684" x="3898900" y="1874838"/>
          <p14:tracePt t="33701" x="3860800" y="1881188"/>
          <p14:tracePt t="34240" x="3860800" y="1874838"/>
          <p14:tracePt t="34248" x="3846513" y="1874838"/>
          <p14:tracePt t="34268" x="3840163" y="1874838"/>
          <p14:tracePt t="34288" x="3833813" y="1874838"/>
          <p14:tracePt t="34304" x="3827463" y="1874838"/>
          <p14:tracePt t="34320" x="3814763" y="1874838"/>
          <p14:tracePt t="34335" x="3814763" y="1881188"/>
          <p14:tracePt t="34336" x="3808413" y="1881188"/>
          <p14:tracePt t="34352" x="3802063" y="1881188"/>
          <p14:tracePt t="35152" x="3802063" y="1887538"/>
          <p14:tracePt t="36208" x="3794125" y="1893888"/>
          <p14:tracePt t="36216" x="3787775" y="1900238"/>
          <p14:tracePt t="36224" x="3787775" y="1906588"/>
          <p14:tracePt t="36232" x="3781425" y="1920875"/>
          <p14:tracePt t="36254" x="3749675" y="1933575"/>
          <p14:tracePt t="36255" x="3741738" y="1946275"/>
          <p14:tracePt t="36271" x="3722688" y="1946275"/>
          <p14:tracePt t="36288" x="3709988" y="1952625"/>
          <p14:tracePt t="36304" x="3703638" y="1965325"/>
          <p14:tracePt t="36321" x="3703638" y="1973263"/>
          <p14:tracePt t="36338" x="3690938" y="1979613"/>
          <p14:tracePt t="36354" x="3683000" y="1992313"/>
          <p14:tracePt t="36371" x="3657600" y="1998663"/>
          <p14:tracePt t="36388" x="3644900" y="2017713"/>
          <p14:tracePt t="36404" x="3632200" y="2005013"/>
          <p14:tracePt t="36421" x="3624263" y="2032000"/>
          <p14:tracePt t="36438" x="3617913" y="2044700"/>
          <p14:tracePt t="36455" x="3611563" y="2051050"/>
          <p14:tracePt t="36471" x="3617913" y="2051050"/>
          <p14:tracePt t="36840" x="3617913" y="2057400"/>
          <p14:tracePt t="36872" x="3611563" y="2057400"/>
          <p14:tracePt t="36912" x="3611563" y="2063750"/>
          <p14:tracePt t="36921" x="3611563" y="2076450"/>
          <p14:tracePt t="36936" x="3605213" y="2082800"/>
          <p14:tracePt t="36944" x="3605213" y="2090738"/>
          <p14:tracePt t="36960" x="3605213" y="2097088"/>
          <p14:tracePt t="47158" x="3617913" y="2097088"/>
          <p14:tracePt t="47166" x="3651250" y="2097088"/>
          <p14:tracePt t="47182" x="3709988" y="2128838"/>
          <p14:tracePt t="47186" x="3762375" y="2155825"/>
          <p14:tracePt t="47186" x="3892550" y="2193925"/>
          <p14:tracePt t="47202" x="3997325" y="2239963"/>
          <p14:tracePt t="47219" x="4102100" y="2286000"/>
          <p14:tracePt t="47235" x="4192588" y="2332038"/>
          <p14:tracePt t="47252" x="4291013" y="2378075"/>
          <p14:tracePt t="47269" x="4368800" y="2422525"/>
          <p14:tracePt t="47286" x="4454525" y="2462213"/>
          <p14:tracePt t="47286" x="4494213" y="2489200"/>
          <p14:tracePt t="47302" x="4559300" y="2533650"/>
          <p14:tracePt t="47319" x="4630738" y="2592388"/>
          <p14:tracePt t="47336" x="4695825" y="2632075"/>
          <p14:tracePt t="47352" x="4781550" y="2684463"/>
          <p14:tracePt t="47369" x="4865688" y="2743200"/>
          <p14:tracePt t="47386" x="4970463" y="2789238"/>
          <p14:tracePt t="47402" x="5100638" y="2854325"/>
          <p14:tracePt t="47419" x="5224463" y="2913063"/>
          <p14:tracePt t="47436" x="5349875" y="2946400"/>
          <p14:tracePt t="47453" x="5473700" y="2952750"/>
          <p14:tracePt t="47469" x="5630863" y="2952750"/>
          <p14:tracePt t="47486" x="5702300" y="2946400"/>
          <p14:tracePt t="47503" x="5761038" y="2919413"/>
          <p14:tracePt t="47519" x="5792788" y="2887663"/>
          <p14:tracePt t="47536" x="5807075" y="2854325"/>
          <p14:tracePt t="47553" x="5807075" y="2835275"/>
          <p14:tracePt t="47569" x="5807075" y="2808288"/>
          <p14:tracePt t="47586" x="5792788" y="2789238"/>
          <p14:tracePt t="47603" x="5786438" y="2762250"/>
          <p14:tracePt t="47619" x="5773738" y="2743200"/>
          <p14:tracePt t="47636" x="5761038" y="2730500"/>
          <p14:tracePt t="47653" x="5740400" y="2730500"/>
          <p14:tracePt t="47686" x="5734050" y="2730500"/>
          <p14:tracePt t="47687" x="5721350" y="2730500"/>
          <p14:tracePt t="47703" x="5708650" y="2730500"/>
          <p14:tracePt t="47719" x="5681663" y="2730500"/>
          <p14:tracePt t="47736" x="5662613" y="2730500"/>
          <p14:tracePt t="47753" x="5643563" y="2730500"/>
          <p14:tracePt t="47770" x="5616575" y="2730500"/>
          <p14:tracePt t="47786" x="5591175" y="2730500"/>
          <p14:tracePt t="47803" x="5557838" y="2730500"/>
          <p14:tracePt t="47820" x="5538788" y="2730500"/>
          <p14:tracePt t="47836" x="5519738" y="2730500"/>
          <p14:tracePt t="47853" x="5505450" y="2730500"/>
          <p14:tracePt t="47870" x="5492750" y="2730500"/>
          <p14:tracePt t="47887" x="5486400" y="2730500"/>
          <p14:tracePt t="48078" x="5492750" y="2730500"/>
          <p14:tracePt t="48086" x="5499100" y="2730500"/>
          <p14:tracePt t="48094" x="5511800" y="2730500"/>
          <p14:tracePt t="48103" x="5532438" y="2730500"/>
          <p14:tracePt t="48104" x="5578475" y="2730500"/>
          <p14:tracePt t="48120" x="5630863" y="2730500"/>
          <p14:tracePt t="48137" x="5695950" y="2724150"/>
          <p14:tracePt t="48154" x="5773738" y="2724150"/>
          <p14:tracePt t="48170" x="5851525" y="2730500"/>
          <p14:tracePt t="48187" x="5943600" y="2736850"/>
          <p14:tracePt t="48204" x="6035675" y="2736850"/>
          <p14:tracePt t="48220" x="6113463" y="2736850"/>
          <p14:tracePt t="48237" x="6205538" y="2736850"/>
          <p14:tracePt t="48254" x="6354763" y="2736850"/>
          <p14:tracePt t="48270" x="6472238" y="2736850"/>
          <p14:tracePt t="48287" x="6577013" y="2736850"/>
          <p14:tracePt t="48304" x="6669088" y="2736850"/>
          <p14:tracePt t="48320" x="6786563" y="2736850"/>
          <p14:tracePt t="48337" x="6891338" y="2736850"/>
          <p14:tracePt t="48354" x="7002463" y="2736850"/>
          <p14:tracePt t="48371" x="7112000" y="2736850"/>
          <p14:tracePt t="48388" x="7216775" y="2736850"/>
          <p14:tracePt t="48405" x="7327900" y="2724150"/>
          <p14:tracePt t="48421" x="7419975" y="2724150"/>
          <p14:tracePt t="48438" x="7537450" y="2724150"/>
          <p14:tracePt t="48438" x="7596188" y="2724150"/>
          <p14:tracePt t="48455" x="7700963" y="2724150"/>
          <p14:tracePt t="48472" x="7805738" y="2724150"/>
          <p14:tracePt t="48488" x="7902575" y="2724150"/>
          <p14:tracePt t="48505" x="8001000" y="2724150"/>
          <p14:tracePt t="48522" x="8093075" y="2724150"/>
          <p14:tracePt t="48538" x="8189913" y="2724150"/>
          <p14:tracePt t="48555" x="8294688" y="2724150"/>
          <p14:tracePt t="48572" x="8393113" y="2724150"/>
          <p14:tracePt t="48588" x="8497888" y="2724150"/>
          <p14:tracePt t="48605" x="8588375" y="2724150"/>
          <p14:tracePt t="48622" x="8653463" y="2724150"/>
          <p14:tracePt t="48639" x="8745538" y="2724150"/>
          <p14:tracePt t="48655" x="8785225" y="2717800"/>
          <p14:tracePt t="48672" x="8816975" y="2709863"/>
          <p14:tracePt t="48688" x="8850313" y="2703513"/>
          <p14:tracePt t="48705" x="8875713" y="2697163"/>
          <p14:tracePt t="48722" x="8902700" y="2684463"/>
          <p14:tracePt t="48739" x="8928100" y="2678113"/>
          <p14:tracePt t="48755" x="8940800" y="2671763"/>
          <p14:tracePt t="48772" x="8961438" y="2659063"/>
          <p14:tracePt t="48789" x="8967788" y="2644775"/>
          <p14:tracePt t="48805" x="8980488" y="2638425"/>
          <p14:tracePt t="48822" x="8986838" y="2632075"/>
          <p14:tracePt t="48839" x="8993188" y="2606675"/>
          <p14:tracePt t="48855" x="8993188" y="2586038"/>
          <p14:tracePt t="48872" x="8993188" y="2579688"/>
          <p14:tracePt t="48889" x="8980488" y="2554288"/>
          <p14:tracePt t="48906" x="8948738" y="2520950"/>
          <p14:tracePt t="48923" x="8909050" y="2495550"/>
          <p14:tracePt t="48939" x="8850313" y="2455863"/>
          <p14:tracePt t="48956" x="8758238" y="2416175"/>
          <p14:tracePt t="48972" x="8661400" y="2378075"/>
          <p14:tracePt t="48989" x="8582025" y="2357438"/>
          <p14:tracePt t="49006" x="8470900" y="2338388"/>
          <p14:tracePt t="49022" x="8366125" y="2325688"/>
          <p14:tracePt t="49039" x="8170863" y="2292350"/>
          <p14:tracePt t="49056" x="8013700" y="2279650"/>
          <p14:tracePt t="49072" x="7843838" y="2273300"/>
          <p14:tracePt t="49089" x="7673975" y="2266950"/>
          <p14:tracePt t="49106" x="7510463" y="2252663"/>
          <p14:tracePt t="49123" x="7373938" y="2252663"/>
          <p14:tracePt t="49139" x="7223125" y="2246313"/>
          <p14:tracePt t="49157" x="7092950" y="2246313"/>
          <p14:tracePt t="49174" x="6975475" y="2246313"/>
          <p14:tracePt t="49190" x="6858000" y="2246313"/>
          <p14:tracePt t="49207" x="6753225" y="2246313"/>
          <p14:tracePt t="49224" x="6604000" y="2246313"/>
          <p14:tracePt t="49240" x="6518275" y="2246313"/>
          <p14:tracePt t="49257" x="6434138" y="2246313"/>
          <p14:tracePt t="49274" x="6342063" y="2246313"/>
          <p14:tracePt t="49290" x="6276975" y="2260600"/>
          <p14:tracePt t="49307" x="6197600" y="2260600"/>
          <p14:tracePt t="49324" x="6132513" y="2266950"/>
          <p14:tracePt t="49340" x="6048375" y="2266950"/>
          <p14:tracePt t="49357" x="5969000" y="2279650"/>
          <p14:tracePt t="49374" x="5891213" y="2286000"/>
          <p14:tracePt t="49391" x="5819775" y="2292350"/>
          <p14:tracePt t="49407" x="5767388" y="2292350"/>
          <p14:tracePt t="49424" x="5695950" y="2305050"/>
          <p14:tracePt t="49441" x="5649913" y="2311400"/>
          <p14:tracePt t="49458" x="5616575" y="2325688"/>
          <p14:tracePt t="49474" x="5584825" y="2332038"/>
          <p14:tracePt t="49491" x="5551488" y="2332038"/>
          <p14:tracePt t="49507" x="5526088" y="2338388"/>
          <p14:tracePt t="49524" x="5486400" y="2351088"/>
          <p14:tracePt t="49541" x="5461000" y="2357438"/>
          <p14:tracePt t="49557" x="5434013" y="2363788"/>
          <p14:tracePt t="49574" x="5402263" y="2384425"/>
          <p14:tracePt t="49591" x="5381625" y="2390775"/>
          <p14:tracePt t="49607" x="5341938" y="2422525"/>
          <p14:tracePt t="49624" x="5322888" y="2449513"/>
          <p14:tracePt t="49641" x="5297488" y="2481263"/>
          <p14:tracePt t="49658" x="5283200" y="2520950"/>
          <p14:tracePt t="49674" x="5276850" y="2554288"/>
          <p14:tracePt t="49691" x="5276850" y="2586038"/>
          <p14:tracePt t="49708" x="5276850" y="2632075"/>
          <p14:tracePt t="49724" x="5291138" y="2671763"/>
          <p14:tracePt t="49741" x="5303838" y="2697163"/>
          <p14:tracePt t="49758" x="5310188" y="2724150"/>
          <p14:tracePt t="49774" x="5341938" y="2749550"/>
          <p14:tracePt t="49791" x="5381625" y="2782888"/>
          <p14:tracePt t="49808" x="5467350" y="2814638"/>
          <p14:tracePt t="49825" x="5557838" y="2827338"/>
          <p14:tracePt t="49841" x="5668963" y="2827338"/>
          <p14:tracePt t="49858" x="5786438" y="2827338"/>
          <p14:tracePt t="49875" x="5903913" y="2827338"/>
          <p14:tracePt t="49892" x="6054725" y="2827338"/>
          <p14:tracePt t="49908" x="6191250" y="2827338"/>
          <p14:tracePt t="49925" x="6342063" y="2827338"/>
          <p14:tracePt t="49941" x="6505575" y="2827338"/>
          <p14:tracePt t="49958" x="6662738" y="2827338"/>
          <p14:tracePt t="49975" x="6818313" y="2827338"/>
          <p14:tracePt t="49991" x="6962775" y="2827338"/>
          <p14:tracePt t="50008" x="7191375" y="2827338"/>
          <p14:tracePt t="50025" x="7361238" y="2827338"/>
          <p14:tracePt t="50041" x="7491413" y="2827338"/>
          <p14:tracePt t="50058" x="7615238" y="2827338"/>
          <p14:tracePt t="50075" x="7732713" y="2814638"/>
          <p14:tracePt t="50092" x="7883525" y="2814638"/>
          <p14:tracePt t="50108" x="7994650" y="2808288"/>
          <p14:tracePt t="50125" x="8105775" y="2801938"/>
          <p14:tracePt t="50142" x="8189913" y="2801938"/>
          <p14:tracePt t="50159" x="8255000" y="2801938"/>
          <p14:tracePt t="50175" x="8321675" y="2795588"/>
          <p14:tracePt t="50192" x="8399463" y="2782888"/>
          <p14:tracePt t="50208" x="8451850" y="2768600"/>
          <p14:tracePt t="50225" x="8516938" y="2749550"/>
          <p14:tracePt t="50242" x="8562975" y="2749550"/>
          <p14:tracePt t="50259" x="8594725" y="2730500"/>
          <p14:tracePt t="50275" x="8634413" y="2717800"/>
          <p14:tracePt t="50292" x="8667750" y="2697163"/>
          <p14:tracePt t="50308" x="8686800" y="2684463"/>
          <p14:tracePt t="50325" x="8720138" y="2671763"/>
          <p14:tracePt t="50342" x="8745538" y="2651125"/>
          <p14:tracePt t="50359" x="8770938" y="2632075"/>
          <p14:tracePt t="50375" x="8804275" y="2613025"/>
          <p14:tracePt t="50392" x="8837613" y="2566988"/>
          <p14:tracePt t="50409" x="8843963" y="2533650"/>
          <p14:tracePt t="50425" x="8843963" y="2508250"/>
          <p14:tracePt t="50442" x="8843963" y="2481263"/>
          <p14:tracePt t="50459" x="8823325" y="2449513"/>
          <p14:tracePt t="50476" x="8785225" y="2403475"/>
          <p14:tracePt t="50492" x="8745538" y="2370138"/>
          <p14:tracePt t="50509" x="8680450" y="2338388"/>
          <p14:tracePt t="50525" x="8602663" y="2311400"/>
          <p14:tracePt t="50542" x="8516938" y="2305050"/>
          <p14:tracePt t="50559" x="8393113" y="2292350"/>
          <p14:tracePt t="50576" x="8189913" y="2292350"/>
          <p14:tracePt t="50592" x="8020050" y="2292350"/>
          <p14:tracePt t="50609" x="7831138" y="2292350"/>
          <p14:tracePt t="50626" x="7648575" y="2292350"/>
          <p14:tracePt t="50642" x="7451725" y="2286000"/>
          <p14:tracePt t="50659" x="7262813" y="2286000"/>
          <p14:tracePt t="50676" x="7067550" y="2286000"/>
          <p14:tracePt t="50692" x="6883400" y="2286000"/>
          <p14:tracePt t="50709" x="6713538" y="2286000"/>
          <p14:tracePt t="50726" x="6537325" y="2286000"/>
          <p14:tracePt t="50742" x="6407150" y="2292350"/>
          <p14:tracePt t="50759" x="6264275" y="2319338"/>
          <p14:tracePt t="50776" x="6061075" y="2378075"/>
          <p14:tracePt t="50792" x="5930900" y="2422525"/>
          <p14:tracePt t="50809" x="5832475" y="2468563"/>
          <p14:tracePt t="50826" x="5740400" y="2533650"/>
          <p14:tracePt t="50843" x="5695950" y="2573338"/>
          <p14:tracePt t="50859" x="5675313" y="2598738"/>
          <p14:tracePt t="50876" x="5668963" y="2606675"/>
          <p14:tracePt t="50893" x="5668963" y="2619375"/>
          <p14:tracePt t="50910" x="5668963" y="2632075"/>
          <p14:tracePt t="50926" x="5668963" y="2644775"/>
          <p14:tracePt t="50943" x="5668963" y="2659063"/>
          <p14:tracePt t="50959" x="5668963" y="2697163"/>
          <p14:tracePt t="50976" x="5662613" y="2717800"/>
          <p14:tracePt t="50993" x="5662613" y="2730500"/>
          <p14:tracePt t="51010" x="5662613" y="2736850"/>
          <p14:tracePt t="51120" x="5662613" y="2730500"/>
          <p14:tracePt t="51328" x="5668963" y="2724150"/>
          <p14:tracePt t="51339" x="5675313" y="2724150"/>
          <p14:tracePt t="51344" x="5689600" y="2724150"/>
          <p14:tracePt t="51344" x="5715000" y="2724150"/>
          <p14:tracePt t="51360" x="5754688" y="2724150"/>
          <p14:tracePt t="51377" x="5813425" y="2724150"/>
          <p14:tracePt t="51393" x="5878513" y="2724150"/>
          <p14:tracePt t="51410" x="5962650" y="2724150"/>
          <p14:tracePt t="51427" x="6042025" y="2724150"/>
          <p14:tracePt t="51444" x="6146800" y="2724150"/>
          <p14:tracePt t="51460" x="6230938" y="2724150"/>
          <p14:tracePt t="51477" x="6329363" y="2730500"/>
          <p14:tracePt t="51494" x="6419850" y="2730500"/>
          <p14:tracePt t="51510" x="6511925" y="2730500"/>
          <p14:tracePt t="51527" x="6589713" y="2730500"/>
          <p14:tracePt t="51544" x="6713538" y="2730500"/>
          <p14:tracePt t="51560" x="6792913" y="2730500"/>
          <p14:tracePt t="51577" x="6864350" y="2730500"/>
          <p14:tracePt t="51594" x="6935788" y="2730500"/>
          <p14:tracePt t="51610" x="7002463" y="2730500"/>
          <p14:tracePt t="51627" x="7061200" y="2730500"/>
          <p14:tracePt t="51644" x="7105650" y="2730500"/>
          <p14:tracePt t="51660" x="7126288" y="2730500"/>
          <p14:tracePt t="51776" x="7119938" y="2730500"/>
          <p14:tracePt t="51784" x="7112000" y="2730500"/>
          <p14:tracePt t="51792" x="7092950" y="2730500"/>
          <p14:tracePt t="51796" x="7027863" y="2730500"/>
          <p14:tracePt t="51811" x="6935788" y="2730500"/>
          <p14:tracePt t="51827" x="6832600" y="2730500"/>
          <p14:tracePt t="51844" x="6700838" y="2730500"/>
          <p14:tracePt t="51861" x="6570663" y="2730500"/>
          <p14:tracePt t="51878" x="6394450" y="2730500"/>
          <p14:tracePt t="51894" x="6138863" y="2717800"/>
          <p14:tracePt t="51911" x="5851525" y="2717800"/>
          <p14:tracePt t="51927" x="5421313" y="2717800"/>
          <p14:tracePt t="51944" x="5121275" y="2717800"/>
          <p14:tracePt t="51961" x="4729163" y="2717800"/>
          <p14:tracePt t="51978" x="4402138" y="2709863"/>
          <p14:tracePt t="51994" x="4030663" y="2709863"/>
          <p14:tracePt t="52011" x="3741738" y="2709863"/>
          <p14:tracePt t="52028" x="3462338" y="2709863"/>
          <p14:tracePt t="52044" x="3154363" y="2709863"/>
          <p14:tracePt t="52061" x="2925763" y="2709863"/>
          <p14:tracePt t="52078" x="2598738" y="2709863"/>
          <p14:tracePt t="52094" x="2266950" y="2709863"/>
          <p14:tracePt t="52111" x="2005013" y="2724150"/>
          <p14:tracePt t="52128" x="1724025" y="2755900"/>
          <p14:tracePt t="52145" x="1566863" y="2768600"/>
          <p14:tracePt t="52161" x="1443038" y="2795588"/>
          <p14:tracePt t="52178" x="1346200" y="2808288"/>
          <p14:tracePt t="52195" x="1287463" y="2814638"/>
          <p14:tracePt t="52211" x="1254125" y="2814638"/>
          <p14:tracePt t="52376" x="1260475" y="2814638"/>
          <p14:tracePt t="52384" x="1260475" y="2808288"/>
          <p14:tracePt t="52395" x="1266825" y="2808288"/>
          <p14:tracePt t="52395" x="1300163" y="2808288"/>
          <p14:tracePt t="52411" x="1352550" y="2795588"/>
          <p14:tracePt t="52428" x="1449388" y="2782888"/>
          <p14:tracePt t="52445" x="1574800" y="2782888"/>
          <p14:tracePt t="52462" x="1698625" y="2776538"/>
          <p14:tracePt t="52478" x="1862138" y="2762250"/>
          <p14:tracePt t="52495" x="2038350" y="2762250"/>
          <p14:tracePt t="52495" x="2103438" y="2762250"/>
          <p14:tracePt t="52512" x="2252663" y="2762250"/>
          <p14:tracePt t="52529" x="2409825" y="2755900"/>
          <p14:tracePt t="52545" x="2540000" y="2755900"/>
          <p14:tracePt t="52562" x="2671763" y="2755900"/>
          <p14:tracePt t="52578" x="2801938" y="2755900"/>
          <p14:tracePt t="52595" x="2925763" y="2755900"/>
          <p14:tracePt t="52612" x="3049588" y="2755900"/>
          <p14:tracePt t="52629" x="3154363" y="2755900"/>
          <p14:tracePt t="52645" x="3252788" y="2755900"/>
          <p14:tracePt t="52662" x="3330575" y="2755900"/>
          <p14:tracePt t="52679" x="3422650" y="2755900"/>
          <p14:tracePt t="52695" x="3500438" y="2749550"/>
          <p14:tracePt t="52712" x="3611563" y="2724150"/>
          <p14:tracePt t="52729" x="3638550" y="2709863"/>
          <p14:tracePt t="52745" x="3638550" y="2703513"/>
          <p14:tracePt t="52762" x="3624263" y="2697163"/>
          <p14:tracePt t="52779" x="3592513" y="2678113"/>
          <p14:tracePt t="52795" x="3527425" y="2671763"/>
          <p14:tracePt t="52812" x="3435350" y="2671763"/>
          <p14:tracePt t="52829" x="3317875" y="2671763"/>
          <p14:tracePt t="52845" x="3219450" y="2671763"/>
          <p14:tracePt t="52862" x="3148013" y="2671763"/>
          <p14:tracePt t="52879" x="3116263" y="2671763"/>
          <p14:tracePt t="52896" x="3108325" y="2671763"/>
          <p14:tracePt t="52984" x="3116263" y="2665413"/>
          <p14:tracePt t="52992" x="3122613" y="2665413"/>
          <p14:tracePt t="53000" x="3141663" y="2665413"/>
          <p14:tracePt t="53008" x="3160713" y="2665413"/>
          <p14:tracePt t="53012" x="3213100" y="2665413"/>
          <p14:tracePt t="53030" x="3278188" y="2665413"/>
          <p14:tracePt t="53046" x="3330575" y="2665413"/>
          <p14:tracePt t="53062" x="3351213" y="2659063"/>
          <p14:tracePt t="53120" x="3336925" y="2659063"/>
          <p14:tracePt t="53128" x="3317875" y="2659063"/>
          <p14:tracePt t="53141" x="3305175" y="2651125"/>
          <p14:tracePt t="53144" x="3284538" y="2651125"/>
          <p14:tracePt t="53149" x="3252788" y="2651125"/>
          <p14:tracePt t="53163" x="3200400" y="2651125"/>
          <p14:tracePt t="53179" x="3154363" y="2644775"/>
          <p14:tracePt t="53196" x="3108325" y="2644775"/>
          <p14:tracePt t="53213" x="3095625" y="2644775"/>
          <p14:tracePt t="53229" x="3089275" y="2644775"/>
          <p14:tracePt t="53312" x="3095625" y="2644775"/>
          <p14:tracePt t="53320" x="3101975" y="2644775"/>
          <p14:tracePt t="53329" x="3122613" y="2644775"/>
          <p14:tracePt t="53336" x="3167063" y="2644775"/>
          <p14:tracePt t="53347" x="3233738" y="2651125"/>
          <p14:tracePt t="53363" x="3278188" y="2651125"/>
          <p14:tracePt t="53379" x="3305175" y="2651125"/>
          <p14:tracePt t="59296" x="3330575" y="2659063"/>
          <p14:tracePt t="59304" x="3382963" y="2659063"/>
          <p14:tracePt t="59312" x="3462338" y="2659063"/>
          <p14:tracePt t="59320" x="3533775" y="2665413"/>
          <p14:tracePt t="59322" x="3716338" y="2678113"/>
          <p14:tracePt t="59338" x="3919538" y="2684463"/>
          <p14:tracePt t="59355" x="4198938" y="2717800"/>
          <p14:tracePt t="59371" x="4448175" y="2717800"/>
          <p14:tracePt t="59388" x="4689475" y="2730500"/>
          <p14:tracePt t="59405" x="4884738" y="2749550"/>
          <p14:tracePt t="59421" x="5068888" y="2749550"/>
          <p14:tracePt t="59438" x="5186363" y="2749550"/>
          <p14:tracePt t="59455" x="5251450" y="2736850"/>
          <p14:tracePt t="59471" x="5270500" y="2690813"/>
          <p14:tracePt t="59488" x="5264150" y="2659063"/>
          <p14:tracePt t="59505" x="5264150" y="2651125"/>
          <p14:tracePt t="59856" x="5257800" y="2651125"/>
          <p14:tracePt t="59865" x="5251450" y="2651125"/>
          <p14:tracePt t="59872" x="5245100" y="2659063"/>
          <p14:tracePt t="59889" x="5245100" y="2671763"/>
          <p14:tracePt t="59890" x="5238750" y="2671763"/>
          <p14:tracePt t="59905" x="5238750" y="2678113"/>
          <p14:tracePt t="59952" x="5232400" y="2678113"/>
          <p14:tracePt t="63087" x="5238750" y="2678113"/>
          <p14:tracePt t="63111" x="5245100" y="2678113"/>
          <p14:tracePt t="63119" x="5251450" y="2678113"/>
          <p14:tracePt t="63127" x="5257800" y="2678113"/>
          <p14:tracePt t="63135" x="5276850" y="2678113"/>
          <p14:tracePt t="63144" x="5291138" y="2678113"/>
          <p14:tracePt t="63160" x="5303838" y="2684463"/>
          <p14:tracePt t="63177" x="5310188" y="2684463"/>
          <p14:tracePt t="63193" x="5322888" y="2684463"/>
          <p14:tracePt t="63210" x="5329238" y="2684463"/>
          <p14:tracePt t="63227" x="5329238" y="2690813"/>
          <p14:tracePt t="63243" x="5341938" y="2690813"/>
          <p14:tracePt t="63260" x="5362575" y="2690813"/>
          <p14:tracePt t="63277" x="5381625" y="2690813"/>
          <p14:tracePt t="63294" x="5408613" y="2690813"/>
          <p14:tracePt t="63310" x="5440363" y="2697163"/>
          <p14:tracePt t="63327" x="5492750" y="2703513"/>
          <p14:tracePt t="63344" x="5526088" y="2703513"/>
          <p14:tracePt t="63360" x="5557838" y="2709863"/>
          <p14:tracePt t="63377" x="5597525" y="2709863"/>
          <p14:tracePt t="63394" x="5637213" y="2717800"/>
          <p14:tracePt t="63410" x="5702300" y="2717800"/>
          <p14:tracePt t="63427" x="5767388" y="2724150"/>
          <p14:tracePt t="63444" x="5838825" y="2724150"/>
          <p14:tracePt t="63460" x="5903913" y="2724150"/>
          <p14:tracePt t="63477" x="5995988" y="2724150"/>
          <p14:tracePt t="63494" x="6094413" y="2724150"/>
          <p14:tracePt t="63510" x="6184900" y="2724150"/>
          <p14:tracePt t="63527" x="6342063" y="2724150"/>
          <p14:tracePt t="63544" x="6453188" y="2724150"/>
          <p14:tracePt t="63561" x="6564313" y="2724150"/>
          <p14:tracePt t="63577" x="6688138" y="2724150"/>
          <p14:tracePt t="63594" x="6805613" y="2730500"/>
          <p14:tracePt t="63611" x="6923088" y="2730500"/>
          <p14:tracePt t="63627" x="7015163" y="2730500"/>
          <p14:tracePt t="63644" x="7112000" y="2730500"/>
          <p14:tracePt t="63661" x="7210425" y="2730500"/>
          <p14:tracePt t="63678" x="7296150" y="2730500"/>
          <p14:tracePt t="63694" x="7392988" y="2736850"/>
          <p14:tracePt t="63711" x="7524750" y="2736850"/>
          <p14:tracePt t="63728" x="7627938" y="2736850"/>
          <p14:tracePt t="63744" x="7739063" y="2743200"/>
          <p14:tracePt t="63761" x="7843838" y="2755900"/>
          <p14:tracePt t="63778" x="7942263" y="2762250"/>
          <p14:tracePt t="63794" x="8026400" y="2762250"/>
          <p14:tracePt t="63811" x="8099425" y="2762250"/>
          <p14:tracePt t="63828" x="8177213" y="2762250"/>
          <p14:tracePt t="63844" x="8248650" y="2762250"/>
          <p14:tracePt t="63861" x="8347075" y="2762250"/>
          <p14:tracePt t="63878" x="8477250" y="2749550"/>
          <p14:tracePt t="63894" x="8609013" y="2749550"/>
          <p14:tracePt t="63911" x="8758238" y="2749550"/>
          <p14:tracePt t="63928" x="8810625" y="2749550"/>
          <p14:tracePt t="63945" x="8843963" y="2749550"/>
          <p14:tracePt t="63961" x="8869363" y="2749550"/>
          <p14:tracePt t="63978" x="8882063" y="2743200"/>
          <p14:tracePt t="63994" x="8902700" y="2730500"/>
          <p14:tracePt t="64011" x="8934450" y="2697163"/>
          <p14:tracePt t="64028" x="8955088" y="2665413"/>
          <p14:tracePt t="64045" x="8961438" y="2632075"/>
          <p14:tracePt t="64061" x="8967788" y="2598738"/>
          <p14:tracePt t="64078" x="8967788" y="2560638"/>
          <p14:tracePt t="64095" x="8961438" y="2501900"/>
          <p14:tracePt t="64111" x="8948738" y="2468563"/>
          <p14:tracePt t="64128" x="8940800" y="2436813"/>
          <p14:tracePt t="64146" x="8915400" y="2390775"/>
          <p14:tracePt t="64161" x="8882063" y="2344738"/>
          <p14:tracePt t="64178" x="8823325" y="2286000"/>
          <p14:tracePt t="64195" x="8770938" y="2227263"/>
          <p14:tracePt t="64212" x="8699500" y="2174875"/>
          <p14:tracePt t="64228" x="8615363" y="2149475"/>
          <p14:tracePt t="64245" x="8510588" y="2135188"/>
          <p14:tracePt t="64262" x="8380413" y="2135188"/>
          <p14:tracePt t="64278" x="8229600" y="2135188"/>
          <p14:tracePt t="64295" x="7961313" y="2135188"/>
          <p14:tracePt t="64312" x="7797800" y="2135188"/>
          <p14:tracePt t="64329" x="7642225" y="2135188"/>
          <p14:tracePt t="64346" x="7510463" y="2128838"/>
          <p14:tracePt t="64362" x="7348538" y="2128838"/>
          <p14:tracePt t="64379" x="7191375" y="2122488"/>
          <p14:tracePt t="64395" x="7046913" y="2122488"/>
          <p14:tracePt t="64412" x="6916738" y="2122488"/>
          <p14:tracePt t="64428" x="6780213" y="2122488"/>
          <p14:tracePt t="64445" x="6669088" y="2122488"/>
          <p14:tracePt t="64462" x="6564313" y="2122488"/>
          <p14:tracePt t="64479" x="6453188" y="2122488"/>
          <p14:tracePt t="64495" x="6276975" y="2122488"/>
          <p14:tracePt t="64512" x="6159500" y="2128838"/>
          <p14:tracePt t="64529" x="6042025" y="2149475"/>
          <p14:tracePt t="64545" x="5943600" y="2162175"/>
          <p14:tracePt t="64563" x="5845175" y="2174875"/>
          <p14:tracePt t="64579" x="5754688" y="2187575"/>
          <p14:tracePt t="64595" x="5681663" y="2193925"/>
          <p14:tracePt t="64612" x="5616575" y="2201863"/>
          <p14:tracePt t="64629" x="5551488" y="2208213"/>
          <p14:tracePt t="64646" x="5511800" y="2214563"/>
          <p14:tracePt t="64662" x="5467350" y="2220913"/>
          <p14:tracePt t="64662" x="5446713" y="2227263"/>
          <p14:tracePt t="64679" x="5414963" y="2233613"/>
          <p14:tracePt t="64696" x="5375275" y="2246313"/>
          <p14:tracePt t="64712" x="5335588" y="2273300"/>
          <p14:tracePt t="64729" x="5283200" y="2305050"/>
          <p14:tracePt t="64746" x="5238750" y="2344738"/>
          <p14:tracePt t="64762" x="5205413" y="2384425"/>
          <p14:tracePt t="64779" x="5180013" y="2416175"/>
          <p14:tracePt t="64796" x="5173663" y="2449513"/>
          <p14:tracePt t="64812" x="5165725" y="2474913"/>
          <p14:tracePt t="64829" x="5165725" y="2501900"/>
          <p14:tracePt t="64846" x="5165725" y="2514600"/>
          <p14:tracePt t="64862" x="5192713" y="2547938"/>
          <p14:tracePt t="64879" x="5224463" y="2579688"/>
          <p14:tracePt t="64896" x="5257800" y="2606675"/>
          <p14:tracePt t="64913" x="5291138" y="2613025"/>
          <p14:tracePt t="64930" x="5310188" y="2625725"/>
          <p14:tracePt t="64946" x="5322888" y="2625725"/>
          <p14:tracePt t="64963" x="5335588" y="2625725"/>
          <p14:tracePt t="64979" x="5349875" y="2625725"/>
          <p14:tracePt t="64996" x="5362575" y="2625725"/>
          <p14:tracePt t="65013" x="5368925" y="2625725"/>
          <p14:tracePt t="70576" x="5375275" y="2625725"/>
          <p14:tracePt t="70584" x="5381625" y="2625725"/>
          <p14:tracePt t="70595" x="5387975" y="2625725"/>
          <p14:tracePt t="70760" x="5387975" y="2632075"/>
          <p14:tracePt t="70768" x="5381625" y="2638425"/>
          <p14:tracePt t="70778" x="5375275" y="2638425"/>
          <p14:tracePt t="70778" x="5375275" y="2651125"/>
          <p14:tracePt t="70789" x="5368925" y="2651125"/>
          <p14:tracePt t="70805" x="5356225" y="2651125"/>
          <p14:tracePt t="70840" x="5349875" y="2659063"/>
          <p14:tracePt t="70856" x="5341938" y="2659063"/>
          <p14:tracePt t="70880" x="5335588" y="2659063"/>
          <p14:tracePt t="70888" x="5329238" y="2659063"/>
          <p14:tracePt t="70912" x="5322888" y="2659063"/>
          <p14:tracePt t="70912" x="5316538" y="2659063"/>
          <p14:tracePt t="70922" x="5316538" y="2665413"/>
          <p14:tracePt t="70960" x="5310188" y="2665413"/>
          <p14:tracePt t="71048" x="5316538" y="2665413"/>
          <p14:tracePt t="71064" x="5329238" y="2665413"/>
          <p14:tracePt t="71072" x="5341938" y="2671763"/>
          <p14:tracePt t="71073" x="5387975" y="2671763"/>
          <p14:tracePt t="71089" x="5461000" y="2671763"/>
          <p14:tracePt t="71106" x="5551488" y="2671763"/>
          <p14:tracePt t="71122" x="5643563" y="2678113"/>
          <p14:tracePt t="71140" x="5740400" y="2684463"/>
          <p14:tracePt t="71156" x="5851525" y="2690813"/>
          <p14:tracePt t="71172" x="5956300" y="2703513"/>
          <p14:tracePt t="71189" x="6054725" y="2709863"/>
          <p14:tracePt t="71206" x="6153150" y="2709863"/>
          <p14:tracePt t="71222" x="6243638" y="2717800"/>
          <p14:tracePt t="71239" x="6361113" y="2717800"/>
          <p14:tracePt t="71256" x="6524625" y="2717800"/>
          <p14:tracePt t="71273" x="6654800" y="2717800"/>
          <p14:tracePt t="71289" x="6765925" y="2717800"/>
          <p14:tracePt t="71306" x="6877050" y="2717800"/>
          <p14:tracePt t="71323" x="6969125" y="2717800"/>
          <p14:tracePt t="71339" x="7061200" y="2717800"/>
          <p14:tracePt t="71356" x="7164388" y="2717800"/>
          <p14:tracePt t="71373" x="7262813" y="2717800"/>
          <p14:tracePt t="71389" x="7354888" y="2717800"/>
          <p14:tracePt t="71406" x="7459663" y="2717800"/>
          <p14:tracePt t="71423" x="7556500" y="2724150"/>
          <p14:tracePt t="71439" x="7694613" y="2730500"/>
          <p14:tracePt t="71456" x="7759700" y="2730500"/>
          <p14:tracePt t="71473" x="7843838" y="2736850"/>
          <p14:tracePt t="71489" x="7923213" y="2736850"/>
          <p14:tracePt t="71506" x="8020050" y="2736850"/>
          <p14:tracePt t="71523" x="8112125" y="2736850"/>
          <p14:tracePt t="71540" x="8189913" y="2736850"/>
          <p14:tracePt t="71556" x="8255000" y="2736850"/>
          <p14:tracePt t="71573" x="8301038" y="2736850"/>
          <p14:tracePt t="71590" x="8334375" y="2736850"/>
          <p14:tracePt t="71606" x="8366125" y="2736850"/>
          <p14:tracePt t="71624" x="8412163" y="2736850"/>
          <p14:tracePt t="71640" x="8439150" y="2736850"/>
          <p14:tracePt t="71656" x="8458200" y="2736850"/>
          <p14:tracePt t="71673" x="8470900" y="2736850"/>
          <p14:tracePt t="71690" x="8477250" y="2736850"/>
          <p14:tracePt t="71824" x="8470900" y="2736850"/>
          <p14:tracePt t="71832" x="8464550" y="2736850"/>
          <p14:tracePt t="71840" x="8464550" y="2743200"/>
          <p14:tracePt t="71848" x="8439150" y="2743200"/>
          <p14:tracePt t="71861" x="8399463" y="2743200"/>
          <p14:tracePt t="71873" x="8328025" y="2749550"/>
          <p14:tracePt t="71890" x="8242300" y="2749550"/>
          <p14:tracePt t="71907" x="8131175" y="2755900"/>
          <p14:tracePt t="71923" x="8001000" y="2755900"/>
          <p14:tracePt t="71940" x="7864475" y="2755900"/>
          <p14:tracePt t="71957" x="7707313" y="2755900"/>
          <p14:tracePt t="71973" x="7569200" y="2755900"/>
          <p14:tracePt t="71990" x="7445375" y="2743200"/>
          <p14:tracePt t="72007" x="7327900" y="2743200"/>
          <p14:tracePt t="72024" x="7158038" y="2743200"/>
          <p14:tracePt t="72041" x="7053263" y="2743200"/>
          <p14:tracePt t="72057" x="6956425" y="2743200"/>
          <p14:tracePt t="72074" x="6851650" y="2743200"/>
          <p14:tracePt t="72090" x="6759575" y="2743200"/>
          <p14:tracePt t="72107" x="6642100" y="2743200"/>
          <p14:tracePt t="72124" x="6537325" y="2749550"/>
          <p14:tracePt t="72141" x="6426200" y="2749550"/>
          <p14:tracePt t="72157" x="6302375" y="2749550"/>
          <p14:tracePt t="72174" x="6197600" y="2755900"/>
          <p14:tracePt t="72190" x="6100763" y="2755900"/>
          <p14:tracePt t="72207" x="6002338" y="2755900"/>
          <p14:tracePt t="72207" x="5949950" y="2762250"/>
          <p14:tracePt t="72224" x="5865813" y="2762250"/>
          <p14:tracePt t="72241" x="5792788" y="2755900"/>
          <p14:tracePt t="72257" x="5734050" y="2755900"/>
          <p14:tracePt t="72274" x="5689600" y="2755900"/>
          <p14:tracePt t="72291" x="5643563" y="2755900"/>
          <p14:tracePt t="72307" x="5597525" y="2755900"/>
          <p14:tracePt t="72324" x="5557838" y="2755900"/>
          <p14:tracePt t="72341" x="5545138" y="2755900"/>
          <p14:tracePt t="72357" x="5532438" y="2755900"/>
          <p14:tracePt t="72496" x="5526088" y="2755900"/>
          <p14:tracePt t="72504" x="5505450" y="2755900"/>
          <p14:tracePt t="72514" x="5492750" y="2749550"/>
          <p14:tracePt t="72520" x="5461000" y="2749550"/>
          <p14:tracePt t="72524" x="5368925" y="2749550"/>
          <p14:tracePt t="72541" x="5264150" y="2749550"/>
          <p14:tracePt t="72558" x="5133975" y="2749550"/>
          <p14:tracePt t="72574" x="4983163" y="2749550"/>
          <p14:tracePt t="72591" x="4833938" y="2749550"/>
          <p14:tracePt t="72608" x="4584700" y="2749550"/>
          <p14:tracePt t="72624" x="4435475" y="2749550"/>
          <p14:tracePt t="72641" x="4303713" y="2762250"/>
          <p14:tracePt t="72658" x="4173538" y="2768600"/>
          <p14:tracePt t="72674" x="4068763" y="2782888"/>
          <p14:tracePt t="72691" x="3951288" y="2782888"/>
          <p14:tracePt t="72708" x="3852863" y="2782888"/>
          <p14:tracePt t="72725" x="3768725" y="2782888"/>
          <p14:tracePt t="72741" x="3690938" y="2782888"/>
          <p14:tracePt t="72758" x="3624263" y="2782888"/>
          <p14:tracePt t="72775" x="3579813" y="2782888"/>
          <p14:tracePt t="72792" x="3513138" y="2776538"/>
          <p14:tracePt t="72808" x="3429000" y="2762250"/>
          <p14:tracePt t="72825" x="3370263" y="2749550"/>
          <p14:tracePt t="72841" x="3311525" y="2743200"/>
          <p14:tracePt t="72858" x="3259138" y="2743200"/>
          <p14:tracePt t="72875" x="3225800" y="2736850"/>
          <p14:tracePt t="72892" x="3213100" y="2736850"/>
          <p14:tracePt t="73032" x="3219450" y="2736850"/>
          <p14:tracePt t="73040" x="3252788" y="2736850"/>
          <p14:tracePt t="73049" x="3278188" y="2736850"/>
          <p14:tracePt t="73059" x="3324225" y="2736850"/>
          <p14:tracePt t="73075" x="3370263" y="2736850"/>
          <p14:tracePt t="73092" x="3462338" y="2736850"/>
          <p14:tracePt t="73108" x="3546475" y="2736850"/>
          <p14:tracePt t="73125" x="3617913" y="2736850"/>
          <p14:tracePt t="73142" x="3670300" y="2736850"/>
          <p14:tracePt t="73159" x="3709988" y="2736850"/>
          <p14:tracePt t="73175" x="3762375" y="2736850"/>
          <p14:tracePt t="73192" x="3787775" y="2736850"/>
          <p14:tracePt t="73209" x="3827463" y="2736850"/>
          <p14:tracePt t="73225" x="3873500" y="2736850"/>
          <p14:tracePt t="73242" x="3919538" y="2736850"/>
          <p14:tracePt t="73259" x="3957638" y="2736850"/>
          <p14:tracePt t="73275" x="3997325" y="2736850"/>
          <p14:tracePt t="73292" x="4016375" y="2736850"/>
          <p14:tracePt t="73309" x="4043363" y="2736850"/>
          <p14:tracePt t="73325" x="4049713" y="2736850"/>
          <p14:tracePt t="73342" x="4062413" y="2736850"/>
          <p14:tracePt t="73359" x="4068763" y="2736850"/>
          <p14:tracePt t="73375" x="4089400" y="2736850"/>
          <p14:tracePt t="73392" x="4095750" y="2736850"/>
          <p14:tracePt t="73409" x="4108450" y="2736850"/>
          <p14:tracePt t="73426" x="4114800" y="2736850"/>
          <p14:tracePt t="73442" x="4127500" y="2736850"/>
          <p14:tracePt t="73459" x="4133850" y="2736850"/>
          <p14:tracePt t="73496" x="4140200" y="2736850"/>
          <p14:tracePt t="73536" x="4148138" y="2736850"/>
          <p14:tracePt t="74840" x="4160838" y="2736850"/>
          <p14:tracePt t="74848" x="4167188" y="2736850"/>
          <p14:tracePt t="74856" x="4173538" y="2736850"/>
          <p14:tracePt t="74856" x="4179888" y="2736850"/>
          <p14:tracePt t="74888" x="4186238" y="2736850"/>
          <p14:tracePt t="74904" x="4192588" y="2736850"/>
          <p14:tracePt t="74920" x="4198938" y="2736850"/>
          <p14:tracePt t="74968" x="4206875" y="2736850"/>
          <p14:tracePt t="74992" x="4213225" y="2736850"/>
          <p14:tracePt t="75016" x="4219575" y="2736850"/>
          <p14:tracePt t="75024" x="4225925" y="2736850"/>
          <p14:tracePt t="75033" x="4232275" y="2736850"/>
          <p14:tracePt t="75033" x="4238625" y="2736850"/>
          <p14:tracePt t="75044" x="4259263" y="2736850"/>
          <p14:tracePt t="75061" x="4297363" y="2743200"/>
          <p14:tracePt t="75078" x="4337050" y="2743200"/>
          <p14:tracePt t="75095" x="4383088" y="2743200"/>
          <p14:tracePt t="75111" x="4473575" y="2743200"/>
          <p14:tracePt t="75128" x="4538663" y="2743200"/>
          <p14:tracePt t="75145" x="4591050" y="2743200"/>
          <p14:tracePt t="75161" x="4630738" y="2743200"/>
          <p14:tracePt t="75178" x="4664075" y="2743200"/>
          <p14:tracePt t="75195" x="4695825" y="2743200"/>
          <p14:tracePt t="75211" x="4729163" y="2749550"/>
          <p14:tracePt t="75228" x="4767263" y="2749550"/>
          <p14:tracePt t="75245" x="4826000" y="2749550"/>
          <p14:tracePt t="75262" x="4878388" y="2749550"/>
          <p14:tracePt t="75278" x="4937125" y="2743200"/>
          <p14:tracePt t="75295" x="4989513" y="2743200"/>
          <p14:tracePt t="75311" x="5016500" y="2743200"/>
          <p14:tracePt t="75416" x="5010150" y="2743200"/>
          <p14:tracePt t="75424" x="5003800" y="2743200"/>
          <p14:tracePt t="75440" x="4995863" y="2749550"/>
          <p14:tracePt t="75450" x="4989513" y="2749550"/>
          <p14:tracePt t="75458" x="4983163" y="2749550"/>
          <p14:tracePt t="75467" x="4976813" y="2749550"/>
          <p14:tracePt t="75478" x="4976813" y="2755900"/>
          <p14:tracePt t="76120" x="4970463" y="2762250"/>
          <p14:tracePt t="79111" x="4970463" y="2768600"/>
          <p14:tracePt t="79119" x="4976813" y="2776538"/>
          <p14:tracePt t="79121" x="4989513" y="2782888"/>
          <p14:tracePt t="79134" x="5010150" y="2808288"/>
          <p14:tracePt t="79151" x="5029200" y="2808288"/>
          <p14:tracePt t="79151" x="5029200" y="2795588"/>
          <p14:tracePt t="79471" x="5029200" y="2789238"/>
          <p14:tracePt t="79479" x="5062538" y="2755900"/>
          <p14:tracePt t="79488" x="5068888" y="2749550"/>
          <p14:tracePt t="79501" x="5087938" y="2736850"/>
          <p14:tracePt t="79518" x="5121275" y="2730500"/>
          <p14:tracePt t="79534" x="5146675" y="2730500"/>
          <p14:tracePt t="79551" x="5218113" y="2730500"/>
          <p14:tracePt t="79568" x="5303838" y="2730500"/>
          <p14:tracePt t="79584" x="5414963" y="2730500"/>
          <p14:tracePt t="79601" x="5538788" y="2730500"/>
          <p14:tracePt t="79618" x="5656263" y="2736850"/>
          <p14:tracePt t="79634" x="5786438" y="2743200"/>
          <p14:tracePt t="79651" x="5884863" y="2743200"/>
          <p14:tracePt t="79668" x="5976938" y="2743200"/>
          <p14:tracePt t="79685" x="5989638" y="2743200"/>
          <p14:tracePt t="79727" x="5976938" y="2743200"/>
          <p14:tracePt t="79735" x="5943600" y="2730500"/>
          <p14:tracePt t="79743" x="5924550" y="2717800"/>
          <p14:tracePt t="79751" x="5748338" y="2703513"/>
          <p14:tracePt t="79768" x="5643563" y="2703513"/>
          <p14:tracePt t="79785" x="5532438" y="2703513"/>
          <p14:tracePt t="79801" x="5453063" y="2703513"/>
          <p14:tracePt t="79818" x="5402263" y="2703513"/>
          <p14:tracePt t="79835" x="5394325" y="2703513"/>
          <p14:tracePt t="79895" x="5402263" y="2703513"/>
          <p14:tracePt t="79903" x="5408613" y="2703513"/>
          <p14:tracePt t="79911" x="5427663" y="2703513"/>
          <p14:tracePt t="79918" x="5480050" y="2703513"/>
          <p14:tracePt t="79935" x="5610225" y="2709863"/>
          <p14:tracePt t="79952" x="5740400" y="2717800"/>
          <p14:tracePt t="79968" x="5918200" y="2717800"/>
          <p14:tracePt t="79985" x="6080125" y="2717800"/>
          <p14:tracePt t="80002" x="6264275" y="2717800"/>
          <p14:tracePt t="80018" x="6440488" y="2717800"/>
          <p14:tracePt t="80035" x="6635750" y="2717800"/>
          <p14:tracePt t="80052" x="6818313" y="2717800"/>
          <p14:tracePt t="80068" x="6981825" y="2717800"/>
          <p14:tracePt t="80085" x="7158038" y="2717800"/>
          <p14:tracePt t="80102" x="7327900" y="2717800"/>
          <p14:tracePt t="80118" x="7472363" y="2717800"/>
          <p14:tracePt t="80135" x="7661275" y="2717800"/>
          <p14:tracePt t="80152" x="7791450" y="2724150"/>
          <p14:tracePt t="80168" x="7923213" y="2724150"/>
          <p14:tracePt t="80185" x="8053388" y="2724150"/>
          <p14:tracePt t="80202" x="8151813" y="2724150"/>
          <p14:tracePt t="80219" x="8204200" y="2724150"/>
          <p14:tracePt t="80235" x="8229600" y="2724150"/>
          <p14:tracePt t="80252" x="8235950" y="2724150"/>
          <p14:tracePt t="80303" x="8229600" y="2724150"/>
          <p14:tracePt t="80311" x="8223250" y="2724150"/>
          <p14:tracePt t="80319" x="8210550" y="2724150"/>
          <p14:tracePt t="80335" x="8183563" y="2724150"/>
          <p14:tracePt t="80336" x="8099425" y="2724150"/>
          <p14:tracePt t="80352" x="7981950" y="2724150"/>
          <p14:tracePt t="80369" x="7812088" y="2724150"/>
          <p14:tracePt t="80385" x="7608888" y="2736850"/>
          <p14:tracePt t="80402" x="7413625" y="2736850"/>
          <p14:tracePt t="80419" x="7105650" y="2736850"/>
          <p14:tracePt t="80435" x="6792913" y="2703513"/>
          <p14:tracePt t="80452" x="6426200" y="2684463"/>
          <p14:tracePt t="80469" x="6119813" y="2671763"/>
          <p14:tracePt t="80486" x="5845175" y="2665413"/>
          <p14:tracePt t="80502" x="5649913" y="2671763"/>
          <p14:tracePt t="80519" x="5446713" y="2684463"/>
          <p14:tracePt t="80536" x="5387975" y="2690813"/>
          <p14:tracePt t="80552" x="5375275" y="2690813"/>
          <p14:tracePt t="80615" x="5381625" y="2697163"/>
          <p14:tracePt t="80623" x="5402263" y="2703513"/>
          <p14:tracePt t="80631" x="5467350" y="2703513"/>
          <p14:tracePt t="80652" x="5499100" y="2703513"/>
          <p14:tracePt t="80653" x="5603875" y="2703513"/>
          <p14:tracePt t="80669" x="5748338" y="2703513"/>
          <p14:tracePt t="80686" x="5937250" y="2709863"/>
          <p14:tracePt t="80702" x="6218238" y="2717800"/>
          <p14:tracePt t="80702" x="6361113" y="2724150"/>
          <p14:tracePt t="80719" x="6700838" y="2724150"/>
          <p14:tracePt t="80736" x="6994525" y="2736850"/>
          <p14:tracePt t="80753" x="7315200" y="2736850"/>
          <p14:tracePt t="80769" x="7510463" y="2743200"/>
          <p14:tracePt t="80786" x="7673975" y="2743200"/>
          <p14:tracePt t="80803" x="7778750" y="2743200"/>
          <p14:tracePt t="80819" x="7850188" y="2743200"/>
          <p14:tracePt t="80836" x="7864475" y="2743200"/>
          <p14:tracePt t="80853" x="7870825" y="2743200"/>
          <p14:tracePt t="81542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Reading and Writing Text Files - Example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54831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Read a file containing numbers </a:t>
            </a:r>
          </a:p>
          <a:p>
            <a:pPr lvl="1"/>
            <a:r>
              <a:rPr lang="en-US" dirty="0" smtClean="0"/>
              <a:t>Sample input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32 54 67.5 29 35 80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115 44.5 100 65</a:t>
            </a:r>
          </a:p>
          <a:p>
            <a:r>
              <a:rPr lang="en-US" dirty="0" smtClean="0"/>
              <a:t>Write the numbers in a column followed by their total </a:t>
            </a:r>
          </a:p>
          <a:p>
            <a:pPr lvl="1"/>
            <a:r>
              <a:rPr lang="en-US" dirty="0" smtClean="0"/>
              <a:t>Output from sample input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 32.00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 54.00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 67.50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 29.00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 35.00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 80.00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115.00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 44.50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100.00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    65.00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Total:   622.00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92"/>
    </mc:Choice>
    <mc:Fallback xmlns="">
      <p:transition spd="slow" advTm="16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574" x="3768725" y="2906713"/>
          <p14:tracePt t="12692" x="3768725" y="2913063"/>
          <p14:tracePt t="12703" x="3768725" y="2938463"/>
          <p14:tracePt t="12708" x="3768725" y="2959100"/>
          <p14:tracePt t="12724" x="3768725" y="3011488"/>
          <p14:tracePt t="12732" x="3768725" y="3070225"/>
          <p14:tracePt t="12748" x="3768725" y="3141663"/>
          <p14:tracePt t="12764" x="3775075" y="3233738"/>
          <p14:tracePt t="12780" x="3787775" y="3324225"/>
          <p14:tracePt t="12796" x="3794125" y="3429000"/>
          <p14:tracePt t="12812" x="3787775" y="3513138"/>
          <p14:tracePt t="12828" x="3802063" y="3611563"/>
          <p14:tracePt t="12844" x="3802063" y="3716338"/>
          <p14:tracePt t="12860" x="3802063" y="3814763"/>
          <p14:tracePt t="12876" x="3802063" y="3911600"/>
          <p14:tracePt t="12892" x="3802063" y="4003675"/>
          <p14:tracePt t="12908" x="3802063" y="4148138"/>
          <p14:tracePt t="12941" x="3802063" y="4251325"/>
          <p14:tracePt t="12948" x="3802063" y="4356100"/>
          <p14:tracePt t="12958" x="3802063" y="4454525"/>
          <p14:tracePt t="12974" x="3802063" y="4565650"/>
          <p14:tracePt t="12991" x="3802063" y="4664075"/>
          <p14:tracePt t="13008" x="3802063" y="4767263"/>
          <p14:tracePt t="13025" x="3794125" y="4833938"/>
          <p14:tracePt t="13041" x="3794125" y="4859338"/>
          <p14:tracePt t="13092" x="3794125" y="4865688"/>
          <p14:tracePt t="13094" x="3794125" y="4872038"/>
          <p14:tracePt t="13212" x="3794125" y="4859338"/>
          <p14:tracePt t="13220" x="3794125" y="4840288"/>
          <p14:tracePt t="13228" x="3794125" y="4826000"/>
          <p14:tracePt t="13236" x="3794125" y="4819650"/>
          <p14:tracePt t="13244" x="3814763" y="4787900"/>
          <p14:tracePt t="13259" x="3827463" y="4775200"/>
          <p14:tracePt t="13275" x="3827463" y="4767263"/>
          <p14:tracePt t="13291" x="3814763" y="4760913"/>
          <p14:tracePt t="13644" x="3794125" y="4760913"/>
          <p14:tracePt t="13654" x="3781425" y="4760913"/>
          <p14:tracePt t="13668" x="3781425" y="4741863"/>
          <p14:tracePt t="13684" x="3781425" y="4748213"/>
          <p14:tracePt t="13700" x="3781425" y="4767263"/>
          <p14:tracePt t="13708" x="3781425" y="4787900"/>
          <p14:tracePt t="13716" x="3775075" y="4819650"/>
          <p14:tracePt t="13725" x="3741738" y="4846638"/>
          <p14:tracePt t="13742" x="3729038" y="4884738"/>
          <p14:tracePt t="13759" x="3690938" y="4970463"/>
          <p14:tracePt t="13775" x="3651250" y="5068888"/>
          <p14:tracePt t="13792" x="3617913" y="5159375"/>
          <p14:tracePt t="13809" x="3579813" y="5251450"/>
          <p14:tracePt t="13826" x="3527425" y="5356225"/>
          <p14:tracePt t="13842" x="3494088" y="5473700"/>
          <p14:tracePt t="13859" x="3409950" y="5584825"/>
          <p14:tracePt t="13876" x="3363913" y="5637213"/>
          <p14:tracePt t="13892" x="3317875" y="5681663"/>
          <p14:tracePt t="13909" x="3278188" y="5734050"/>
          <p14:tracePt t="13926" x="3240088" y="5792788"/>
          <p14:tracePt t="13942" x="3206750" y="5845175"/>
          <p14:tracePt t="13959" x="3175000" y="5897563"/>
          <p14:tracePt t="13976" x="3141663" y="5943600"/>
          <p14:tracePt t="13992" x="3108325" y="5995988"/>
          <p14:tracePt t="14009" x="3089275" y="6008688"/>
          <p14:tracePt t="14026" x="3089275" y="6027738"/>
          <p14:tracePt t="14043" x="3082925" y="6048375"/>
          <p14:tracePt t="14059" x="3082925" y="6067425"/>
          <p14:tracePt t="14076" x="3082925" y="6088063"/>
          <p14:tracePt t="14604" x="3095625" y="6088063"/>
          <p14:tracePt t="14604" x="3128963" y="6088063"/>
          <p14:tracePt t="14620" x="3167063" y="6088063"/>
          <p14:tracePt t="14628" x="3219450" y="6073775"/>
          <p14:tracePt t="14643" x="3311525" y="6042025"/>
          <p14:tracePt t="14645" x="3435350" y="5995988"/>
          <p14:tracePt t="14660" x="3586163" y="5903913"/>
          <p14:tracePt t="14677" x="3735388" y="5799138"/>
          <p14:tracePt t="14693" x="3867150" y="5681663"/>
          <p14:tracePt t="14710" x="3984625" y="5557838"/>
          <p14:tracePt t="14727" x="4081463" y="5453063"/>
          <p14:tracePt t="14743" x="4186238" y="5329238"/>
          <p14:tracePt t="14760" x="4251325" y="5224463"/>
          <p14:tracePt t="14777" x="4291013" y="5133975"/>
          <p14:tracePt t="14793" x="4310063" y="5062538"/>
          <p14:tracePt t="14810" x="4310063" y="5010150"/>
          <p14:tracePt t="14827" x="4310063" y="4964113"/>
          <p14:tracePt t="14844" x="4310063" y="4930775"/>
          <p14:tracePt t="14860" x="4310063" y="4918075"/>
          <p14:tracePt t="14877" x="4310063" y="4911725"/>
          <p14:tracePt t="14894" x="4310063" y="4905375"/>
          <p14:tracePt t="16099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section_1/</a:t>
            </a:r>
            <a:r>
              <a:rPr lang="en-US" dirty="0" smtClean="0">
                <a:hlinkClick r:id="rId4" action="ppaction://hlinkfile"/>
              </a:rPr>
              <a:t>Total.java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762000"/>
            <a:ext cx="9134475" cy="5770563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1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import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java.io.File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2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import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java.io.FileNotFoundException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3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import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java.io.PrintWriter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4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import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java.util.Scanner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5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/**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This program reads a file with numbers, and writes the numbers to another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file, lined up in a column and followed by their total.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*/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10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class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Total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static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void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main(String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[]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args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throws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FileNotFoundException</a:t>
            </a:r>
            <a:endParaRPr lang="en-US" sz="1400" dirty="0" smtClean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//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 Prompt for the input and output file names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15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Scanner console =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new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Scanner(System.in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System.out.print(</a:t>
            </a:r>
            <a:r>
              <a:rPr lang="en-US" sz="1400" dirty="0" err="1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"Input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 file: "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String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inputFileName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=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console.next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System.out.print(</a:t>
            </a:r>
            <a:r>
              <a:rPr lang="en-US" sz="1400" dirty="0" err="1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"Output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 file: "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String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outputFileName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=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console.next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21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//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 Construct the Scanner and </a:t>
            </a:r>
            <a:r>
              <a:rPr lang="en-US" sz="1400" dirty="0" err="1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PrintWriter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 objects for reading and writing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23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File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inputFile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=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new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File(inputFileName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Scanner in =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new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Scanner(inputFile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PrintWriter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out =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new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PrintWriter(outputFileName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27</a:t>
            </a: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7162800" y="5791200"/>
            <a:ext cx="1524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i="1" dirty="0"/>
              <a:t>Continued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531"/>
    </mc:Choice>
    <mc:Fallback xmlns="">
      <p:transition spd="slow" advTm="69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15" x="2854325" y="1417638"/>
          <p14:tracePt t="3376" x="2841625" y="1417638"/>
          <p14:tracePt t="3384" x="2814638" y="1417638"/>
          <p14:tracePt t="3392" x="2776538" y="1417638"/>
          <p14:tracePt t="3400" x="2743200" y="1417638"/>
          <p14:tracePt t="3421" x="2659063" y="1423988"/>
          <p14:tracePt t="3424" x="2566988" y="1476375"/>
          <p14:tracePt t="3436" x="2468563" y="1535113"/>
          <p14:tracePt t="3454" x="2397125" y="1574800"/>
          <p14:tracePt t="3472" x="2351088" y="1606550"/>
          <p14:tracePt t="3488" x="2325688" y="1625600"/>
          <p14:tracePt t="3504" x="2298700" y="1633538"/>
          <p14:tracePt t="3520" x="2286000" y="1646238"/>
          <p14:tracePt t="3544" x="2279650" y="1652588"/>
          <p14:tracePt t="3560" x="2273300" y="1652588"/>
          <p14:tracePt t="3576" x="2266950" y="1665288"/>
          <p14:tracePt t="3592" x="2252663" y="1671638"/>
          <p14:tracePt t="3608" x="2233613" y="1692275"/>
          <p14:tracePt t="3624" x="2208213" y="1711325"/>
          <p14:tracePt t="3640" x="2187575" y="1736725"/>
          <p14:tracePt t="3656" x="2174875" y="1744663"/>
          <p14:tracePt t="3832" x="2174875" y="1736725"/>
          <p14:tracePt t="3840" x="2181225" y="1736725"/>
          <p14:tracePt t="3854" x="2181225" y="1730375"/>
          <p14:tracePt t="3854" x="2193925" y="1724025"/>
          <p14:tracePt t="3870" x="2208213" y="1717675"/>
          <p14:tracePt t="3887" x="2220913" y="1698625"/>
          <p14:tracePt t="3904" x="2239963" y="1658938"/>
          <p14:tracePt t="3921" x="2260600" y="1639888"/>
          <p14:tracePt t="3937" x="2273300" y="1612900"/>
          <p14:tracePt t="3954" x="2292350" y="1587500"/>
          <p14:tracePt t="3970" x="2305050" y="1560513"/>
          <p14:tracePt t="3987" x="2311400" y="1535113"/>
          <p14:tracePt t="4004" x="2311400" y="1501775"/>
          <p14:tracePt t="4020" x="2311400" y="1463675"/>
          <p14:tracePt t="4037" x="2319338" y="1423988"/>
          <p14:tracePt t="4054" x="2311400" y="1384300"/>
          <p14:tracePt t="4071" x="2311400" y="1358900"/>
          <p14:tracePt t="4087" x="2292350" y="1325563"/>
          <p14:tracePt t="4104" x="2286000" y="1266825"/>
          <p14:tracePt t="4121" x="2273300" y="1235075"/>
          <p14:tracePt t="4137" x="2246313" y="1189038"/>
          <p14:tracePt t="4154" x="2201863" y="1143000"/>
          <p14:tracePt t="4171" x="2155825" y="1090613"/>
          <p14:tracePt t="4188" x="2103438" y="1031875"/>
          <p14:tracePt t="4204" x="2063750" y="985838"/>
          <p14:tracePt t="4221" x="2024063" y="960438"/>
          <p14:tracePt t="4238" x="1992313" y="914400"/>
          <p14:tracePt t="4254" x="1952625" y="881063"/>
          <p14:tracePt t="4271" x="1920875" y="862013"/>
          <p14:tracePt t="4289" x="1887538" y="849313"/>
          <p14:tracePt t="4305" x="1862138" y="836613"/>
          <p14:tracePt t="4322" x="1841500" y="836613"/>
          <p14:tracePt t="4339" x="1809750" y="836613"/>
          <p14:tracePt t="4355" x="1770063" y="830263"/>
          <p14:tracePt t="4372" x="1736725" y="830263"/>
          <p14:tracePt t="4389" x="1698625" y="830263"/>
          <p14:tracePt t="4405" x="1646238" y="830263"/>
          <p14:tracePt t="4422" x="1612900" y="830263"/>
          <p14:tracePt t="4439" x="1554163" y="849313"/>
          <p14:tracePt t="4456" x="1508125" y="868363"/>
          <p14:tracePt t="4472" x="1455738" y="889000"/>
          <p14:tracePt t="4489" x="1397000" y="914400"/>
          <p14:tracePt t="4506" x="1365250" y="933450"/>
          <p14:tracePt t="4522" x="1338263" y="954088"/>
          <p14:tracePt t="4539" x="1312863" y="1006475"/>
          <p14:tracePt t="4556" x="1287463" y="1050925"/>
          <p14:tracePt t="4572" x="1260475" y="1090613"/>
          <p14:tracePt t="4589" x="1260475" y="1117600"/>
          <p14:tracePt t="4607" x="1254125" y="1155700"/>
          <p14:tracePt t="4623" x="1254125" y="1189038"/>
          <p14:tracePt t="4640" x="1254125" y="1227138"/>
          <p14:tracePt t="4657" x="1273175" y="1273175"/>
          <p14:tracePt t="4673" x="1293813" y="1312863"/>
          <p14:tracePt t="4690" x="1352550" y="1384300"/>
          <p14:tracePt t="4707" x="1397000" y="1423988"/>
          <p14:tracePt t="4724" x="1449388" y="1470025"/>
          <p14:tracePt t="4740" x="1501775" y="1508125"/>
          <p14:tracePt t="4757" x="1581150" y="1541463"/>
          <p14:tracePt t="4774" x="1646238" y="1566863"/>
          <p14:tracePt t="4790" x="1724025" y="1593850"/>
          <p14:tracePt t="4807" x="1816100" y="1606550"/>
          <p14:tracePt t="4824" x="1893888" y="1612900"/>
          <p14:tracePt t="4840" x="1998663" y="1619250"/>
          <p14:tracePt t="4857" x="2097088" y="1619250"/>
          <p14:tracePt t="4874" x="2252663" y="1619250"/>
          <p14:tracePt t="4890" x="2344738" y="1619250"/>
          <p14:tracePt t="4907" x="2430463" y="1619250"/>
          <p14:tracePt t="4924" x="2474913" y="1612900"/>
          <p14:tracePt t="4941" x="2520950" y="1581150"/>
          <p14:tracePt t="4957" x="2560638" y="1528763"/>
          <p14:tracePt t="4974" x="2586038" y="1489075"/>
          <p14:tracePt t="4991" x="2606675" y="1449388"/>
          <p14:tracePt t="5007" x="2619375" y="1417638"/>
          <p14:tracePt t="5024" x="2625725" y="1377950"/>
          <p14:tracePt t="5041" x="2625725" y="1319213"/>
          <p14:tracePt t="5058" x="2625725" y="1279525"/>
          <p14:tracePt t="5075" x="2606675" y="1220788"/>
          <p14:tracePt t="5091" x="2573338" y="1168400"/>
          <p14:tracePt t="5108" x="2514600" y="1103313"/>
          <p14:tracePt t="5124" x="2436813" y="1025525"/>
          <p14:tracePt t="5141" x="2357438" y="979488"/>
          <p14:tracePt t="5158" x="2266950" y="939800"/>
          <p14:tracePt t="5175" x="2174875" y="908050"/>
          <p14:tracePt t="5191" x="2076450" y="889000"/>
          <p14:tracePt t="5208" x="1985963" y="889000"/>
          <p14:tracePt t="5224" x="1927225" y="889000"/>
          <p14:tracePt t="5241" x="1854200" y="889000"/>
          <p14:tracePt t="5258" x="1789113" y="901700"/>
          <p14:tracePt t="5274" x="1757363" y="920750"/>
          <p14:tracePt t="5291" x="1704975" y="947738"/>
          <p14:tracePt t="5308" x="1665288" y="1019175"/>
          <p14:tracePt t="5324" x="1633538" y="1077913"/>
          <p14:tracePt t="5341" x="1612900" y="1176338"/>
          <p14:tracePt t="5358" x="1600200" y="1287463"/>
          <p14:tracePt t="5375" x="1600200" y="1377950"/>
          <p14:tracePt t="5391" x="1600200" y="1470025"/>
          <p14:tracePt t="5408" x="1606550" y="1560513"/>
          <p14:tracePt t="5425" x="1633538" y="1619250"/>
          <p14:tracePt t="5442" x="1646238" y="1658938"/>
          <p14:tracePt t="5458" x="1665288" y="1677988"/>
          <p14:tracePt t="6050" x="1665288" y="1665288"/>
          <p14:tracePt t="6058" x="1665288" y="1652588"/>
          <p14:tracePt t="6066" x="1665288" y="1633538"/>
          <p14:tracePt t="6074" x="1671638" y="1612900"/>
          <p14:tracePt t="6078" x="1677988" y="1566863"/>
          <p14:tracePt t="6093" x="1677988" y="1522413"/>
          <p14:tracePt t="6109" x="1677988" y="1476375"/>
          <p14:tracePt t="6126" x="1677988" y="1423988"/>
          <p14:tracePt t="6142" x="1677988" y="1384300"/>
          <p14:tracePt t="6159" x="1677988" y="1338263"/>
          <p14:tracePt t="6176" x="1665288" y="1279525"/>
          <p14:tracePt t="6193" x="1646238" y="1220788"/>
          <p14:tracePt t="6209" x="1633538" y="1162050"/>
          <p14:tracePt t="6226" x="1633538" y="1103313"/>
          <p14:tracePt t="6242" x="1625600" y="1077913"/>
          <p14:tracePt t="6259" x="1625600" y="1065213"/>
          <p14:tracePt t="6276" x="1619250" y="1050925"/>
          <p14:tracePt t="6293" x="1612900" y="1031875"/>
          <p14:tracePt t="6309" x="1606550" y="1019175"/>
          <p14:tracePt t="6326" x="1606550" y="998538"/>
          <p14:tracePt t="6342" x="1606550" y="985838"/>
          <p14:tracePt t="6359" x="1606550" y="954088"/>
          <p14:tracePt t="6376" x="1600200" y="920750"/>
          <p14:tracePt t="6393" x="1600200" y="908050"/>
          <p14:tracePt t="6409" x="1600200" y="889000"/>
          <p14:tracePt t="6426" x="1600200" y="868363"/>
          <p14:tracePt t="6443" x="1600200" y="862013"/>
          <p14:tracePt t="6460" x="1600200" y="855663"/>
          <p14:tracePt t="6866" x="1600200" y="862013"/>
          <p14:tracePt t="6874" x="1600200" y="868363"/>
          <p14:tracePt t="6886" x="1600200" y="874713"/>
          <p14:tracePt t="6886" x="1600200" y="881063"/>
          <p14:tracePt t="6893" x="1600200" y="901700"/>
          <p14:tracePt t="6910" x="1600200" y="914400"/>
          <p14:tracePt t="6927" x="1600200" y="939800"/>
          <p14:tracePt t="6943" x="1612900" y="960438"/>
          <p14:tracePt t="6960" x="1612900" y="966788"/>
          <p14:tracePt t="6977" x="1619250" y="979488"/>
          <p14:tracePt t="6993" x="1625600" y="998538"/>
          <p14:tracePt t="7010" x="1633538" y="1025525"/>
          <p14:tracePt t="7027" x="1639888" y="1050925"/>
          <p14:tracePt t="7043" x="1652588" y="1077913"/>
          <p14:tracePt t="7060" x="1652588" y="1103313"/>
          <p14:tracePt t="7077" x="1652588" y="1136650"/>
          <p14:tracePt t="7094" x="1658938" y="1162050"/>
          <p14:tracePt t="7110" x="1665288" y="1182688"/>
          <p14:tracePt t="7127" x="1671638" y="1214438"/>
          <p14:tracePt t="7144" x="1677988" y="1235075"/>
          <p14:tracePt t="7160" x="1684338" y="1266825"/>
          <p14:tracePt t="7177" x="1684338" y="1300163"/>
          <p14:tracePt t="7194" x="1698625" y="1346200"/>
          <p14:tracePt t="7210" x="1698625" y="1384300"/>
          <p14:tracePt t="7227" x="1704975" y="1417638"/>
          <p14:tracePt t="7244" x="1704975" y="1443038"/>
          <p14:tracePt t="7260" x="1711325" y="1470025"/>
          <p14:tracePt t="7277" x="1717675" y="1501775"/>
          <p14:tracePt t="7294" x="1717675" y="1528763"/>
          <p14:tracePt t="7311" x="1724025" y="1547813"/>
          <p14:tracePt t="7327" x="1724025" y="1587500"/>
          <p14:tracePt t="7344" x="1730375" y="1606550"/>
          <p14:tracePt t="7361" x="1736725" y="1625600"/>
          <p14:tracePt t="7377" x="1736725" y="1639888"/>
          <p14:tracePt t="7394" x="1736725" y="1646238"/>
          <p14:tracePt t="7411" x="1736725" y="1658938"/>
          <p14:tracePt t="7427" x="1736725" y="1665288"/>
          <p14:tracePt t="7444" x="1736725" y="1677988"/>
          <p14:tracePt t="7461" x="1736725" y="1684338"/>
          <p14:tracePt t="7586" x="1736725" y="1692275"/>
          <p14:tracePt t="7594" x="1730375" y="1692275"/>
          <p14:tracePt t="11209" x="1730375" y="1698625"/>
          <p14:tracePt t="11217" x="1757363" y="1730375"/>
          <p14:tracePt t="11232" x="1776413" y="1744663"/>
          <p14:tracePt t="11233" x="1847850" y="1816100"/>
          <p14:tracePt t="11249" x="1939925" y="1920875"/>
          <p14:tracePt t="11265" x="2011363" y="1998663"/>
          <p14:tracePt t="11282" x="2076450" y="2070100"/>
          <p14:tracePt t="11299" x="2149475" y="2155825"/>
          <p14:tracePt t="11315" x="2208213" y="2246313"/>
          <p14:tracePt t="11332" x="2266950" y="2338388"/>
          <p14:tracePt t="11349" x="2325688" y="2430463"/>
          <p14:tracePt t="11365" x="2363788" y="2514600"/>
          <p14:tracePt t="11382" x="2409825" y="2592388"/>
          <p14:tracePt t="11399" x="2436813" y="2651125"/>
          <p14:tracePt t="11415" x="2462213" y="2697163"/>
          <p14:tracePt t="11432" x="2520950" y="2801938"/>
          <p14:tracePt t="11449" x="2573338" y="2919413"/>
          <p14:tracePt t="11465" x="2619375" y="3063875"/>
          <p14:tracePt t="11482" x="2665413" y="3233738"/>
          <p14:tracePt t="11499" x="2690813" y="3370263"/>
          <p14:tracePt t="11515" x="2709863" y="3454400"/>
          <p14:tracePt t="11532" x="2730500" y="3521075"/>
          <p14:tracePt t="11549" x="2749550" y="3592513"/>
          <p14:tracePt t="11566" x="2762250" y="3663950"/>
          <p14:tracePt t="11582" x="2768600" y="3709988"/>
          <p14:tracePt t="11599" x="2768600" y="3729038"/>
          <p14:tracePt t="11616" x="2768600" y="3741738"/>
          <p14:tracePt t="11632" x="2768600" y="3749675"/>
          <p14:tracePt t="11713" x="2762250" y="3741738"/>
          <p14:tracePt t="11729" x="2755900" y="3741738"/>
          <p14:tracePt t="11737" x="2749550" y="3741738"/>
          <p14:tracePt t="11749" x="2730500" y="3729038"/>
          <p14:tracePt t="11753" x="2703513" y="3722688"/>
          <p14:tracePt t="11766" x="2684463" y="3716338"/>
          <p14:tracePt t="11783" x="2606675" y="3709988"/>
          <p14:tracePt t="11799" x="2495550" y="3697288"/>
          <p14:tracePt t="11816" x="2378075" y="3697288"/>
          <p14:tracePt t="11816" x="2305050" y="3697288"/>
          <p14:tracePt t="11833" x="2162175" y="3703638"/>
          <p14:tracePt t="11849" x="2038350" y="3716338"/>
          <p14:tracePt t="11866" x="1893888" y="3729038"/>
          <p14:tracePt t="11883" x="1809750" y="3729038"/>
          <p14:tracePt t="11899" x="1770063" y="3729038"/>
          <p14:tracePt t="11961" x="1776413" y="3716338"/>
          <p14:tracePt t="11969" x="1789113" y="3716338"/>
          <p14:tracePt t="11977" x="1822450" y="3703638"/>
          <p14:tracePt t="11985" x="1862138" y="3697288"/>
          <p14:tracePt t="11993" x="1920875" y="3697288"/>
          <p14:tracePt t="11999" x="2076450" y="3690938"/>
          <p14:tracePt t="12016" x="2462213" y="3663950"/>
          <p14:tracePt t="12033" x="2820988" y="3644900"/>
          <p14:tracePt t="12050" x="3148013" y="3644900"/>
          <p14:tracePt t="12066" x="3389313" y="3632200"/>
          <p14:tracePt t="12083" x="3527425" y="3617913"/>
          <p14:tracePt t="12100" x="3565525" y="3605213"/>
          <p14:tracePt t="12161" x="3540125" y="3605213"/>
          <p14:tracePt t="12169" x="3506788" y="3598863"/>
          <p14:tracePt t="12177" x="3441700" y="3586163"/>
          <p14:tracePt t="12185" x="3382963" y="3579813"/>
          <p14:tracePt t="12200" x="3311525" y="3579813"/>
          <p14:tracePt t="12200" x="3175000" y="3559175"/>
          <p14:tracePt t="12217" x="3024188" y="3565525"/>
          <p14:tracePt t="12233" x="2984500" y="3565525"/>
          <p14:tracePt t="12297" x="2990850" y="3565525"/>
          <p14:tracePt t="12308" x="3011488" y="3565525"/>
          <p14:tracePt t="12313" x="3030538" y="3565525"/>
          <p14:tracePt t="12321" x="3082925" y="3565525"/>
          <p14:tracePt t="12334" x="3122613" y="3565525"/>
          <p14:tracePt t="12350" x="3141663" y="3565525"/>
          <p14:tracePt t="12809" x="3148013" y="3565525"/>
          <p14:tracePt t="12817" x="3160713" y="3552825"/>
          <p14:tracePt t="12825" x="3181350" y="3546475"/>
          <p14:tracePt t="12825" x="3200400" y="3527425"/>
          <p14:tracePt t="12834" x="3246438" y="3494088"/>
          <p14:tracePt t="12851" x="3305175" y="3462338"/>
          <p14:tracePt t="12868" x="3370263" y="3448050"/>
          <p14:tracePt t="12884" x="3403600" y="3441700"/>
          <p14:tracePt t="12901" x="3422650" y="3429000"/>
          <p14:tracePt t="12917" x="3429000" y="3429000"/>
          <p14:tracePt t="13209" x="3441700" y="3429000"/>
          <p14:tracePt t="13216" x="3506788" y="3429000"/>
          <p14:tracePt t="13235" x="3546475" y="3429000"/>
          <p14:tracePt t="13235" x="3638550" y="3429000"/>
          <p14:tracePt t="13252" x="3749675" y="3429000"/>
          <p14:tracePt t="13268" x="3860800" y="3429000"/>
          <p14:tracePt t="13285" x="3957638" y="3429000"/>
          <p14:tracePt t="13301" x="4049713" y="3429000"/>
          <p14:tracePt t="13318" x="4133850" y="3429000"/>
          <p14:tracePt t="13335" x="4238625" y="3429000"/>
          <p14:tracePt t="13352" x="4337050" y="3429000"/>
          <p14:tracePt t="13368" x="4473575" y="3429000"/>
          <p14:tracePt t="13385" x="4565650" y="3429000"/>
          <p14:tracePt t="13401" x="4637088" y="3429000"/>
          <p14:tracePt t="13419" x="4695825" y="3429000"/>
          <p14:tracePt t="13436" x="4729163" y="3429000"/>
          <p14:tracePt t="13452" x="4760913" y="3429000"/>
          <p14:tracePt t="13469" x="4787900" y="3429000"/>
          <p14:tracePt t="13486" x="4819650" y="3435350"/>
          <p14:tracePt t="13502" x="4859338" y="3441700"/>
          <p14:tracePt t="13518" x="4905375" y="3448050"/>
          <p14:tracePt t="13535" x="4945063" y="3448050"/>
          <p14:tracePt t="13552" x="5003800" y="3454400"/>
          <p14:tracePt t="13568" x="5068888" y="3468688"/>
          <p14:tracePt t="13585" x="5113338" y="3475038"/>
          <p14:tracePt t="13602" x="5140325" y="3475038"/>
          <p14:tracePt t="13619" x="5173663" y="3475038"/>
          <p14:tracePt t="13635" x="5199063" y="3475038"/>
          <p14:tracePt t="13652" x="5232400" y="3475038"/>
          <p14:tracePt t="13668" x="5257800" y="3475038"/>
          <p14:tracePt t="13685" x="5283200" y="3475038"/>
          <p14:tracePt t="13702" x="5297488" y="3475038"/>
          <p14:tracePt t="13801" x="5291138" y="3475038"/>
          <p14:tracePt t="13809" x="5276850" y="3475038"/>
          <p14:tracePt t="13810" x="5251450" y="3475038"/>
          <p14:tracePt t="13819" x="5173663" y="3475038"/>
          <p14:tracePt t="13835" x="5062538" y="3475038"/>
          <p14:tracePt t="13852" x="4945063" y="3475038"/>
          <p14:tracePt t="13869" x="4781550" y="3475038"/>
          <p14:tracePt t="13886" x="4597400" y="3475038"/>
          <p14:tracePt t="13902" x="4395788" y="3475038"/>
          <p14:tracePt t="13919" x="4232275" y="3475038"/>
          <p14:tracePt t="13936" x="4081463" y="3462338"/>
          <p14:tracePt t="13936" x="4030663" y="3448050"/>
          <p14:tracePt t="13953" x="3932238" y="3435350"/>
          <p14:tracePt t="13969" x="3886200" y="3429000"/>
          <p14:tracePt t="13986" x="3867150" y="3429000"/>
          <p14:tracePt t="14169" x="3873500" y="3429000"/>
          <p14:tracePt t="14177" x="3892550" y="3429000"/>
          <p14:tracePt t="14186" x="3911600" y="3429000"/>
          <p14:tracePt t="14187" x="3957638" y="3429000"/>
          <p14:tracePt t="14203" x="3997325" y="3429000"/>
          <p14:tracePt t="14219" x="4049713" y="3429000"/>
          <p14:tracePt t="14236" x="4108450" y="3429000"/>
          <p14:tracePt t="14253" x="4179888" y="3429000"/>
          <p14:tracePt t="14269" x="4251325" y="3429000"/>
          <p14:tracePt t="14287" x="4324350" y="3435350"/>
          <p14:tracePt t="14303" x="4368800" y="3441700"/>
          <p14:tracePt t="14319" x="4402138" y="3441700"/>
          <p14:tracePt t="14336" x="4441825" y="3441700"/>
          <p14:tracePt t="14353" x="4460875" y="3441700"/>
          <p14:tracePt t="14393" x="4467225" y="3441700"/>
          <p14:tracePt t="14737" x="4473575" y="3441700"/>
          <p14:tracePt t="14745" x="4494213" y="3441700"/>
          <p14:tracePt t="14753" x="4519613" y="3441700"/>
          <p14:tracePt t="14761" x="4584700" y="3441700"/>
          <p14:tracePt t="14770" x="4649788" y="3441700"/>
          <p14:tracePt t="14787" x="4735513" y="3441700"/>
          <p14:tracePt t="14804" x="4819650" y="3441700"/>
          <p14:tracePt t="14820" x="4892675" y="3441700"/>
          <p14:tracePt t="14837" x="4957763" y="3448050"/>
          <p14:tracePt t="14854" x="5010150" y="3448050"/>
          <p14:tracePt t="14870" x="5054600" y="3448050"/>
          <p14:tracePt t="14887" x="5094288" y="3448050"/>
          <p14:tracePt t="14904" x="5127625" y="3448050"/>
          <p14:tracePt t="14920" x="5205413" y="3448050"/>
          <p14:tracePt t="14938" x="5257800" y="3441700"/>
          <p14:tracePt t="14954" x="5291138" y="3441700"/>
          <p14:tracePt t="14970" x="5303838" y="3441700"/>
          <p14:tracePt t="16425" x="5297488" y="3441700"/>
          <p14:tracePt t="16433" x="5291138" y="3441700"/>
          <p14:tracePt t="16448" x="5283200" y="3448050"/>
          <p14:tracePt t="16464" x="5270500" y="3454400"/>
          <p14:tracePt t="16472" x="5257800" y="3462338"/>
          <p14:tracePt t="16481" x="5232400" y="3481388"/>
          <p14:tracePt t="16489" x="5165725" y="3533775"/>
          <p14:tracePt t="16506" x="5087938" y="3605213"/>
          <p14:tracePt t="16523" x="5010150" y="3683000"/>
          <p14:tracePt t="16539" x="4918075" y="3768725"/>
          <p14:tracePt t="16556" x="4819650" y="3852863"/>
          <p14:tracePt t="16573" x="4722813" y="3932238"/>
          <p14:tracePt t="16589" x="4618038" y="3984625"/>
          <p14:tracePt t="16606" x="4525963" y="4022725"/>
          <p14:tracePt t="16623" x="4454525" y="4037013"/>
          <p14:tracePt t="16639" x="4435475" y="4037013"/>
          <p14:tracePt t="17848" x="4435475" y="4043363"/>
          <p14:tracePt t="17864" x="4435475" y="4049713"/>
          <p14:tracePt t="17875" x="4435475" y="4056063"/>
          <p14:tracePt t="17896" x="4435475" y="4062413"/>
          <p14:tracePt t="17908" x="4435475" y="4068763"/>
          <p14:tracePt t="17928" x="4427538" y="4068763"/>
          <p14:tracePt t="17941" x="4427538" y="4075113"/>
          <p14:tracePt t="17960" x="4427538" y="4081463"/>
          <p14:tracePt t="17963" x="4427538" y="4089400"/>
          <p14:tracePt t="17975" x="4427538" y="4095750"/>
          <p14:tracePt t="17991" x="4427538" y="4102100"/>
          <p14:tracePt t="18008" x="4421188" y="4121150"/>
          <p14:tracePt t="18025" x="4421188" y="4133850"/>
          <p14:tracePt t="18041" x="4421188" y="4154488"/>
          <p14:tracePt t="18058" x="4421188" y="4173538"/>
          <p14:tracePt t="18075" x="4421188" y="4206875"/>
          <p14:tracePt t="18091" x="4421188" y="4238625"/>
          <p14:tracePt t="18108" x="4421188" y="4278313"/>
          <p14:tracePt t="18125" x="4414838" y="4330700"/>
          <p14:tracePt t="18142" x="4414838" y="4368800"/>
          <p14:tracePt t="18158" x="4408488" y="4421188"/>
          <p14:tracePt t="18175" x="4402138" y="4473575"/>
          <p14:tracePt t="18192" x="4402138" y="4519613"/>
          <p14:tracePt t="18192" x="4402138" y="4532313"/>
          <p14:tracePt t="18208" x="4402138" y="4552950"/>
          <p14:tracePt t="18225" x="4402138" y="4591050"/>
          <p14:tracePt t="18242" x="4395788" y="4618038"/>
          <p14:tracePt t="18258" x="4389438" y="4643438"/>
          <p14:tracePt t="18275" x="4389438" y="4670425"/>
          <p14:tracePt t="18292" x="4376738" y="4708525"/>
          <p14:tracePt t="18309" x="4356100" y="4735513"/>
          <p14:tracePt t="18325" x="4337050" y="4767263"/>
          <p14:tracePt t="18342" x="4303713" y="4806950"/>
          <p14:tracePt t="18358" x="4265613" y="4846638"/>
          <p14:tracePt t="18375" x="4232275" y="4872038"/>
          <p14:tracePt t="18392" x="4192588" y="4911725"/>
          <p14:tracePt t="18409" x="4173538" y="4930775"/>
          <p14:tracePt t="18426" x="4160838" y="4945063"/>
          <p14:tracePt t="18464" x="4160838" y="4951413"/>
          <p14:tracePt t="18584" x="4160838" y="4945063"/>
          <p14:tracePt t="18608" x="4167188" y="4937125"/>
          <p14:tracePt t="18616" x="4179888" y="4918075"/>
          <p14:tracePt t="18626" x="4186238" y="4911725"/>
          <p14:tracePt t="18628" x="4206875" y="4884738"/>
          <p14:tracePt t="18642" x="4225925" y="4859338"/>
          <p14:tracePt t="18659" x="4244975" y="4819650"/>
          <p14:tracePt t="18676" x="4265613" y="4794250"/>
          <p14:tracePt t="18692" x="4271963" y="4748213"/>
          <p14:tracePt t="18709" x="4271963" y="4695825"/>
          <p14:tracePt t="18726" x="4278313" y="4649788"/>
          <p14:tracePt t="18742" x="4284663" y="4605338"/>
          <p14:tracePt t="18759" x="4284663" y="4538663"/>
          <p14:tracePt t="18776" x="4284663" y="4460875"/>
          <p14:tracePt t="18792" x="4278313" y="4383088"/>
          <p14:tracePt t="18809" x="4251325" y="4318000"/>
          <p14:tracePt t="18826" x="4198938" y="4219575"/>
          <p14:tracePt t="18842" x="4167188" y="4167188"/>
          <p14:tracePt t="18859" x="4133850" y="4127500"/>
          <p14:tracePt t="18876" x="4121150" y="4108450"/>
          <p14:tracePt t="18893" x="4114800" y="4095750"/>
          <p14:tracePt t="18909" x="4108450" y="4089400"/>
          <p14:tracePt t="19056" x="4102100" y="4089400"/>
          <p14:tracePt t="19512" x="4102100" y="4095750"/>
          <p14:tracePt t="19520" x="4108450" y="4102100"/>
          <p14:tracePt t="19528" x="4108450" y="4114800"/>
          <p14:tracePt t="19536" x="4108450" y="4121150"/>
          <p14:tracePt t="19544" x="4121150" y="4140200"/>
          <p14:tracePt t="19560" x="4133850" y="4167188"/>
          <p14:tracePt t="19577" x="4133850" y="4186238"/>
          <p14:tracePt t="19594" x="4133850" y="4198938"/>
          <p14:tracePt t="19610" x="4140200" y="4219575"/>
          <p14:tracePt t="19627" x="4140200" y="4238625"/>
          <p14:tracePt t="19644" x="4148138" y="4265613"/>
          <p14:tracePt t="19660" x="4148138" y="4278313"/>
          <p14:tracePt t="19677" x="4148138" y="4310063"/>
          <p14:tracePt t="19694" x="4148138" y="4343400"/>
          <p14:tracePt t="19710" x="4148138" y="4368800"/>
          <p14:tracePt t="19727" x="4140200" y="4389438"/>
          <p14:tracePt t="19744" x="4140200" y="4427538"/>
          <p14:tracePt t="19761" x="4140200" y="4460875"/>
          <p14:tracePt t="19777" x="4133850" y="4494213"/>
          <p14:tracePt t="19794" x="4133850" y="4532313"/>
          <p14:tracePt t="19810" x="4133850" y="4559300"/>
          <p14:tracePt t="19827" x="4127500" y="4597400"/>
          <p14:tracePt t="19844" x="4121150" y="4630738"/>
          <p14:tracePt t="19861" x="4114800" y="4670425"/>
          <p14:tracePt t="19877" x="4108450" y="4695825"/>
          <p14:tracePt t="19894" x="4108450" y="4716463"/>
          <p14:tracePt t="19911" x="4102100" y="4741863"/>
          <p14:tracePt t="19927" x="4095750" y="4760913"/>
          <p14:tracePt t="19944" x="4089400" y="4794250"/>
          <p14:tracePt t="19961" x="4089400" y="4813300"/>
          <p14:tracePt t="19977" x="4081463" y="4833938"/>
          <p14:tracePt t="19994" x="4081463" y="4859338"/>
          <p14:tracePt t="20011" x="4075113" y="4872038"/>
          <p14:tracePt t="20027" x="4068763" y="4899025"/>
          <p14:tracePt t="20044" x="4062413" y="4918075"/>
          <p14:tracePt t="20061" x="4056063" y="4951413"/>
          <p14:tracePt t="20078" x="4043363" y="4976813"/>
          <p14:tracePt t="20094" x="4030663" y="5003800"/>
          <p14:tracePt t="20111" x="4016375" y="5029200"/>
          <p14:tracePt t="20128" x="3997325" y="5062538"/>
          <p14:tracePt t="21648" x="3997325" y="5068888"/>
          <p14:tracePt t="21656" x="3997325" y="5075238"/>
          <p14:tracePt t="21664" x="3997325" y="5081588"/>
          <p14:tracePt t="21665" x="3997325" y="5094288"/>
          <p14:tracePt t="21680" x="4010025" y="5121275"/>
          <p14:tracePt t="21697" x="4016375" y="5146675"/>
          <p14:tracePt t="21713" x="4030663" y="5180013"/>
          <p14:tracePt t="21730" x="4043363" y="5224463"/>
          <p14:tracePt t="21747" x="4062413" y="5270500"/>
          <p14:tracePt t="21763" x="4102100" y="5322888"/>
          <p14:tracePt t="21780" x="4154488" y="5408613"/>
          <p14:tracePt t="21797" x="4213225" y="5486400"/>
          <p14:tracePt t="21813" x="4259263" y="5564188"/>
          <p14:tracePt t="21830" x="4310063" y="5643563"/>
          <p14:tracePt t="21847" x="4368800" y="5727700"/>
          <p14:tracePt t="21863" x="4435475" y="5799138"/>
          <p14:tracePt t="21880" x="4494213" y="5918200"/>
          <p14:tracePt t="21897" x="4546600" y="5989638"/>
          <p14:tracePt t="21913" x="4591050" y="6042025"/>
          <p14:tracePt t="21930" x="4618038" y="6080125"/>
          <p14:tracePt t="21947" x="4630738" y="6094413"/>
          <p14:tracePt t="21964" x="4637088" y="6100763"/>
          <p14:tracePt t="22040" x="4637088" y="6094413"/>
          <p14:tracePt t="22048" x="4637088" y="6088063"/>
          <p14:tracePt t="22056" x="4637088" y="6073775"/>
          <p14:tracePt t="22064" x="4637088" y="6021388"/>
          <p14:tracePt t="22081" x="4637088" y="5969000"/>
          <p14:tracePt t="22098" x="4630738" y="5897563"/>
          <p14:tracePt t="22115" x="4624388" y="5813425"/>
          <p14:tracePt t="22132" x="4618038" y="5715000"/>
          <p14:tracePt t="22148" x="4591050" y="5597525"/>
          <p14:tracePt t="22165" x="4538663" y="5467350"/>
          <p14:tracePt t="22182" x="4500563" y="5375275"/>
          <p14:tracePt t="22198" x="4454525" y="5291138"/>
          <p14:tracePt t="22215" x="4395788" y="5218113"/>
          <p14:tracePt t="22232" x="4337050" y="5146675"/>
          <p14:tracePt t="22248" x="4278313" y="5075238"/>
          <p14:tracePt t="22265" x="4179888" y="5003800"/>
          <p14:tracePt t="22282" x="4127500" y="4937125"/>
          <p14:tracePt t="22298" x="4075113" y="4892675"/>
          <p14:tracePt t="22315" x="4030663" y="4833938"/>
          <p14:tracePt t="22332" x="3997325" y="4787900"/>
          <p14:tracePt t="22348" x="3978275" y="4767263"/>
          <p14:tracePt t="22365" x="3963988" y="4741863"/>
          <p14:tracePt t="22382" x="3957638" y="4722813"/>
          <p14:tracePt t="22399" x="3951288" y="4716463"/>
          <p14:tracePt t="22449" x="3951288" y="4708525"/>
          <p14:tracePt t="22793" x="3938588" y="4702175"/>
          <p14:tracePt t="22801" x="3911600" y="4689475"/>
          <p14:tracePt t="22809" x="3892550" y="4676775"/>
          <p14:tracePt t="22817" x="3852863" y="4670425"/>
          <p14:tracePt t="22833" x="3768725" y="4670425"/>
          <p14:tracePt t="22849" x="3697288" y="4670425"/>
          <p14:tracePt t="22866" x="3624263" y="4670425"/>
          <p14:tracePt t="22883" x="3573463" y="4670425"/>
          <p14:tracePt t="22899" x="3540125" y="4670425"/>
          <p14:tracePt t="22916" x="3513138" y="4670425"/>
          <p14:tracePt t="22933" x="3506788" y="4670425"/>
          <p14:tracePt t="22949" x="3494088" y="4664075"/>
          <p14:tracePt t="22966" x="3468688" y="4664075"/>
          <p14:tracePt t="22983" x="3435350" y="4643438"/>
          <p14:tracePt t="22999" x="3403600" y="4637088"/>
          <p14:tracePt t="23016" x="3351213" y="4637088"/>
          <p14:tracePt t="23033" x="3311525" y="4630738"/>
          <p14:tracePt t="23049" x="3265488" y="4624388"/>
          <p14:tracePt t="23066" x="3246438" y="4618038"/>
          <p14:tracePt t="23083" x="3233738" y="4605338"/>
          <p14:tracePt t="23099" x="3213100" y="4597400"/>
          <p14:tracePt t="23116" x="3194050" y="4578350"/>
          <p14:tracePt t="23133" x="3181350" y="4546600"/>
          <p14:tracePt t="23150" x="3148013" y="4506913"/>
          <p14:tracePt t="23166" x="3116263" y="4454525"/>
          <p14:tracePt t="23184" x="3070225" y="4421188"/>
          <p14:tracePt t="23200" x="3036888" y="4389438"/>
          <p14:tracePt t="23217" x="3024188" y="4389438"/>
          <p14:tracePt t="23625" x="3030538" y="4389438"/>
          <p14:tracePt t="23681" x="3036888" y="4389438"/>
          <p14:tracePt t="23705" x="3043238" y="4389438"/>
          <p14:tracePt t="23729" x="3055938" y="4389438"/>
          <p14:tracePt t="23753" x="3063875" y="4389438"/>
          <p14:tracePt t="23761" x="3076575" y="4389438"/>
          <p14:tracePt t="23772" x="3082925" y="4389438"/>
          <p14:tracePt t="23777" x="3089275" y="4389438"/>
          <p14:tracePt t="23784" x="3101975" y="4395788"/>
          <p14:tracePt t="23801" x="3122613" y="4395788"/>
          <p14:tracePt t="23817" x="3128963" y="4395788"/>
          <p14:tracePt t="23834" x="3135313" y="4395788"/>
          <p14:tracePt t="23851" x="3148013" y="4395788"/>
          <p14:tracePt t="23867" x="3160713" y="4395788"/>
          <p14:tracePt t="23884" x="3175000" y="4395788"/>
          <p14:tracePt t="23901" x="3187700" y="4395788"/>
          <p14:tracePt t="23917" x="3200400" y="4395788"/>
          <p14:tracePt t="23934" x="3225800" y="4395788"/>
          <p14:tracePt t="23951" x="3246438" y="4395788"/>
          <p14:tracePt t="23967" x="3278188" y="4395788"/>
          <p14:tracePt t="23984" x="3317875" y="4395788"/>
          <p14:tracePt t="24001" x="3376613" y="4395788"/>
          <p14:tracePt t="24018" x="3403600" y="4395788"/>
          <p14:tracePt t="24034" x="3441700" y="4395788"/>
          <p14:tracePt t="24051" x="3475038" y="4395788"/>
          <p14:tracePt t="24068" x="3506788" y="4402138"/>
          <p14:tracePt t="24084" x="3527425" y="4402138"/>
          <p14:tracePt t="24101" x="3546475" y="4408488"/>
          <p14:tracePt t="24118" x="3565525" y="4408488"/>
          <p14:tracePt t="24134" x="3579813" y="4408488"/>
          <p14:tracePt t="24151" x="3586163" y="4408488"/>
          <p14:tracePt t="24168" x="3592513" y="4408488"/>
          <p14:tracePt t="24305" x="3579813" y="4408488"/>
          <p14:tracePt t="24313" x="3559175" y="4408488"/>
          <p14:tracePt t="24321" x="3546475" y="4408488"/>
          <p14:tracePt t="24335" x="3540125" y="4414838"/>
          <p14:tracePt t="24337" x="3500438" y="4427538"/>
          <p14:tracePt t="24351" x="3462338" y="4427538"/>
          <p14:tracePt t="24368" x="3403600" y="4427538"/>
          <p14:tracePt t="24385" x="3330575" y="4427538"/>
          <p14:tracePt t="24401" x="3292475" y="4427538"/>
          <p14:tracePt t="24418" x="3240088" y="4427538"/>
          <p14:tracePt t="24435" x="3194050" y="4427538"/>
          <p14:tracePt t="24452" x="3154363" y="4427538"/>
          <p14:tracePt t="24468" x="3108325" y="4435475"/>
          <p14:tracePt t="24485" x="3070225" y="4435475"/>
          <p14:tracePt t="24502" x="3030538" y="4435475"/>
          <p14:tracePt t="24518" x="2997200" y="4435475"/>
          <p14:tracePt t="24535" x="2971800" y="4435475"/>
          <p14:tracePt t="24552" x="2959100" y="4435475"/>
          <p14:tracePt t="24568" x="2952750" y="4435475"/>
          <p14:tracePt t="24585" x="2952750" y="4427538"/>
          <p14:tracePt t="24857" x="2959100" y="4427538"/>
          <p14:tracePt t="24889" x="2965450" y="4427538"/>
          <p14:tracePt t="25810" x="2971800" y="4427538"/>
          <p14:tracePt t="25842" x="2978150" y="4427538"/>
          <p14:tracePt t="25857" x="2978150" y="4435475"/>
          <p14:tracePt t="25874" x="2965450" y="4441825"/>
          <p14:tracePt t="25882" x="2952750" y="4448175"/>
          <p14:tracePt t="25890" x="2894013" y="4448175"/>
          <p14:tracePt t="25904" x="2789238" y="4448175"/>
          <p14:tracePt t="25921" x="2638425" y="4454525"/>
          <p14:tracePt t="25921" x="2560638" y="4460875"/>
          <p14:tracePt t="25938" x="2397125" y="4473575"/>
          <p14:tracePt t="25955" x="2252663" y="4513263"/>
          <p14:tracePt t="25971" x="2135188" y="4572000"/>
          <p14:tracePt t="25988" x="2057400" y="4605338"/>
          <p14:tracePt t="26005" x="2017713" y="4618038"/>
          <p14:tracePt t="26021" x="2011363" y="4624388"/>
          <p14:tracePt t="26038" x="2005013" y="4624388"/>
          <p14:tracePt t="26194" x="1998663" y="4624388"/>
          <p14:tracePt t="26210" x="1998663" y="4630738"/>
          <p14:tracePt t="26514" x="2011363" y="4637088"/>
          <p14:tracePt t="26526" x="2032000" y="4649788"/>
          <p14:tracePt t="26527" x="2057400" y="4656138"/>
          <p14:tracePt t="26539" x="2082800" y="4676775"/>
          <p14:tracePt t="26556" x="2116138" y="4689475"/>
          <p14:tracePt t="26572" x="2135188" y="4716463"/>
          <p14:tracePt t="26589" x="2141538" y="4729163"/>
          <p14:tracePt t="26605" x="2149475" y="4748213"/>
          <p14:tracePt t="26622" x="2149475" y="4781550"/>
          <p14:tracePt t="26639" x="2141538" y="4833938"/>
          <p14:tracePt t="26656" x="2128838" y="4878388"/>
          <p14:tracePt t="26672" x="2116138" y="4924425"/>
          <p14:tracePt t="26689" x="2103438" y="4937125"/>
          <p14:tracePt t="26706" x="2103438" y="4957763"/>
          <p14:tracePt t="26754" x="2103438" y="4964113"/>
          <p14:tracePt t="26826" x="2103438" y="4970463"/>
          <p14:tracePt t="26834" x="2109788" y="4970463"/>
          <p14:tracePt t="26847" x="2109788" y="4976813"/>
          <p14:tracePt t="26856" x="2128838" y="4983163"/>
          <p14:tracePt t="26872" x="2155825" y="4989513"/>
          <p14:tracePt t="26889" x="2208213" y="5003800"/>
          <p14:tracePt t="26906" x="2325688" y="5029200"/>
          <p14:tracePt t="26923" x="2409825" y="5048250"/>
          <p14:tracePt t="26939" x="2540000" y="5068888"/>
          <p14:tracePt t="26956" x="2684463" y="5100638"/>
          <p14:tracePt t="26973" x="2801938" y="5121275"/>
          <p14:tracePt t="26989" x="2913063" y="5146675"/>
          <p14:tracePt t="27006" x="2971800" y="5165725"/>
          <p14:tracePt t="27023" x="2997200" y="5173663"/>
          <p14:tracePt t="27882" x="3005138" y="5173663"/>
          <p14:tracePt t="27894" x="3017838" y="5159375"/>
          <p14:tracePt t="27898" x="3063875" y="5127625"/>
          <p14:tracePt t="27908" x="3141663" y="5054600"/>
          <p14:tracePt t="27924" x="3233738" y="4970463"/>
          <p14:tracePt t="27941" x="3324225" y="4878388"/>
          <p14:tracePt t="27957" x="3395663" y="4806950"/>
          <p14:tracePt t="27974" x="3441700" y="4748213"/>
          <p14:tracePt t="27991" x="3462338" y="4702175"/>
          <p14:tracePt t="28008" x="3454400" y="4637088"/>
          <p14:tracePt t="28024" x="3409950" y="4572000"/>
          <p14:tracePt t="28041" x="3317875" y="4473575"/>
          <p14:tracePt t="28058" x="3213100" y="4368800"/>
          <p14:tracePt t="28074" x="3187700" y="4343400"/>
          <p14:tracePt t="28091" x="3181350" y="4330700"/>
          <p14:tracePt t="28178" x="3181350" y="4337050"/>
          <p14:tracePt t="28194" x="3200400" y="4356100"/>
          <p14:tracePt t="28208" x="3225800" y="4389438"/>
          <p14:tracePt t="28208" x="3271838" y="4448175"/>
          <p14:tracePt t="28225" x="3336925" y="4519613"/>
          <p14:tracePt t="28242" x="3441700" y="4630738"/>
          <p14:tracePt t="28258" x="3500438" y="4689475"/>
          <p14:tracePt t="28275" x="3540125" y="4754563"/>
          <p14:tracePt t="28291" x="3573463" y="4806950"/>
          <p14:tracePt t="28308" x="3592513" y="4859338"/>
          <p14:tracePt t="28325" x="3598863" y="4899025"/>
          <p14:tracePt t="28341" x="3598863" y="4924425"/>
          <p14:tracePt t="28358" x="3598863" y="4951413"/>
          <p14:tracePt t="28375" x="3579813" y="4983163"/>
          <p14:tracePt t="28391" x="3573463" y="5010150"/>
          <p14:tracePt t="28408" x="3559175" y="5035550"/>
          <p14:tracePt t="28425" x="3559175" y="5062538"/>
          <p14:tracePt t="28442" x="3559175" y="5068888"/>
          <p14:tracePt t="28658" x="3565525" y="5062538"/>
          <p14:tracePt t="28666" x="3573463" y="5062538"/>
          <p14:tracePt t="28674" x="3579813" y="5062538"/>
          <p14:tracePt t="28692" x="3598863" y="5054600"/>
          <p14:tracePt t="28695" x="3632200" y="5054600"/>
          <p14:tracePt t="28708" x="3663950" y="5054600"/>
          <p14:tracePt t="28725" x="3709988" y="5054600"/>
          <p14:tracePt t="28742" x="3756025" y="5054600"/>
          <p14:tracePt t="28759" x="3808413" y="5054600"/>
          <p14:tracePt t="28775" x="3852863" y="5054600"/>
          <p14:tracePt t="28792" x="3898900" y="5048250"/>
          <p14:tracePt t="28809" x="3919538" y="5048250"/>
          <p14:tracePt t="28825" x="3925888" y="5048250"/>
          <p14:tracePt t="29250" x="3938588" y="5048250"/>
          <p14:tracePt t="29256" x="3944938" y="5054600"/>
          <p14:tracePt t="29262" x="3978275" y="5075238"/>
          <p14:tracePt t="29276" x="4022725" y="5106988"/>
          <p14:tracePt t="29293" x="4081463" y="5173663"/>
          <p14:tracePt t="29309" x="4127500" y="5218113"/>
          <p14:tracePt t="29326" x="4140200" y="5245100"/>
          <p14:tracePt t="29343" x="4148138" y="5251450"/>
          <p14:tracePt t="29359" x="4154488" y="5257800"/>
          <p14:tracePt t="29376" x="4173538" y="5257800"/>
          <p14:tracePt t="29393" x="4192588" y="5238750"/>
          <p14:tracePt t="29409" x="4198938" y="5238750"/>
          <p14:tracePt t="29890" x="4192588" y="5238750"/>
          <p14:tracePt t="29898" x="4186238" y="5238750"/>
          <p14:tracePt t="29906" x="4179888" y="5238750"/>
          <p14:tracePt t="29930" x="4179888" y="5232400"/>
          <p14:tracePt t="29946" x="4179888" y="5224463"/>
          <p14:tracePt t="29978" x="4179888" y="5218113"/>
          <p14:tracePt t="29986" x="4186238" y="5211763"/>
          <p14:tracePt t="30034" x="4186238" y="5205413"/>
          <p14:tracePt t="30050" x="4192588" y="5205413"/>
          <p14:tracePt t="30063" x="4192588" y="5199063"/>
          <p14:tracePt t="30114" x="4192588" y="5192713"/>
          <p14:tracePt t="30122" x="4192588" y="5186363"/>
          <p14:tracePt t="30290" x="4192588" y="5180013"/>
          <p14:tracePt t="30298" x="4198938" y="5180013"/>
          <p14:tracePt t="31826" x="4186238" y="5173663"/>
          <p14:tracePt t="31834" x="4160838" y="5153025"/>
          <p14:tracePt t="31846" x="4140200" y="5146675"/>
          <p14:tracePt t="31850" x="4095750" y="5127625"/>
          <p14:tracePt t="31863" x="4043363" y="5068888"/>
          <p14:tracePt t="31880" x="3938588" y="5010150"/>
          <p14:tracePt t="31897" x="3802063" y="4930775"/>
          <p14:tracePt t="31913" x="3546475" y="4813300"/>
          <p14:tracePt t="31930" x="3403600" y="4748213"/>
          <p14:tracePt t="31946" x="3265488" y="4702175"/>
          <p14:tracePt t="31963" x="3160713" y="4683125"/>
          <p14:tracePt t="31980" x="3076575" y="4676775"/>
          <p14:tracePt t="31997" x="3005138" y="4676775"/>
          <p14:tracePt t="32013" x="2959100" y="4670425"/>
          <p14:tracePt t="32030" x="2946400" y="4670425"/>
          <p14:tracePt t="32046" x="2919413" y="4670425"/>
          <p14:tracePt t="32063" x="2913063" y="4670425"/>
          <p14:tracePt t="32080" x="2906713" y="4670425"/>
          <p14:tracePt t="32258" x="2913063" y="4670425"/>
          <p14:tracePt t="32266" x="2919413" y="4676775"/>
          <p14:tracePt t="32282" x="2932113" y="4676775"/>
          <p14:tracePt t="32298" x="2938463" y="4676775"/>
          <p14:tracePt t="32298" x="2965450" y="4676775"/>
          <p14:tracePt t="32314" x="2978150" y="4689475"/>
          <p14:tracePt t="32330" x="2984500" y="4695825"/>
          <p14:tracePt t="32394" x="2971800" y="4695825"/>
          <p14:tracePt t="32402" x="2959100" y="4695825"/>
          <p14:tracePt t="32410" x="2946400" y="4695825"/>
          <p14:tracePt t="32418" x="2913063" y="4702175"/>
          <p14:tracePt t="32430" x="2879725" y="4708525"/>
          <p14:tracePt t="32447" x="2847975" y="4708525"/>
          <p14:tracePt t="32506" x="2847975" y="4695825"/>
          <p14:tracePt t="32514" x="2867025" y="4689475"/>
          <p14:tracePt t="32531" x="2919413" y="4637088"/>
          <p14:tracePt t="32531" x="2959100" y="4578350"/>
          <p14:tracePt t="32547" x="3017838" y="4500563"/>
          <p14:tracePt t="32564" x="3049588" y="4408488"/>
          <p14:tracePt t="32581" x="3055938" y="4343400"/>
          <p14:tracePt t="32597" x="3055938" y="4310063"/>
          <p14:tracePt t="32614" x="3049588" y="4303713"/>
          <p14:tracePt t="32666" x="3043238" y="4303713"/>
          <p14:tracePt t="32674" x="3043238" y="4310063"/>
          <p14:tracePt t="32688" x="3036888" y="4318000"/>
          <p14:tracePt t="32697" x="3024188" y="4356100"/>
          <p14:tracePt t="32714" x="3024188" y="4368800"/>
          <p14:tracePt t="32731" x="3024188" y="4376738"/>
          <p14:tracePt t="32770" x="3017838" y="4376738"/>
          <p14:tracePt t="32786" x="3011488" y="4383088"/>
          <p14:tracePt t="32802" x="3005138" y="4383088"/>
          <p14:tracePt t="32810" x="2997200" y="4389438"/>
          <p14:tracePt t="32818" x="2984500" y="4389438"/>
          <p14:tracePt t="32831" x="2978150" y="4395788"/>
          <p14:tracePt t="32848" x="2959100" y="4395788"/>
          <p14:tracePt t="32864" x="2946400" y="4395788"/>
          <p14:tracePt t="32881" x="2932113" y="4402138"/>
          <p14:tracePt t="32970" x="2938463" y="4402138"/>
          <p14:tracePt t="32978" x="2946400" y="4402138"/>
          <p14:tracePt t="32985" x="2978150" y="4402138"/>
          <p14:tracePt t="32998" x="3024188" y="4402138"/>
          <p14:tracePt t="33015" x="3076575" y="4402138"/>
          <p14:tracePt t="33031" x="3108325" y="4402138"/>
          <p14:tracePt t="33098" x="3101975" y="4402138"/>
          <p14:tracePt t="33106" x="3089275" y="4402138"/>
          <p14:tracePt t="33114" x="3076575" y="4402138"/>
          <p14:tracePt t="33117" x="3049588" y="4402138"/>
          <p14:tracePt t="33132" x="3011488" y="4402138"/>
          <p14:tracePt t="33148" x="2990850" y="4402138"/>
          <p14:tracePt t="33165" x="2984500" y="4402138"/>
          <p14:tracePt t="33234" x="2990850" y="4402138"/>
          <p14:tracePt t="33242" x="3030538" y="4402138"/>
          <p14:tracePt t="33250" x="3063875" y="4402138"/>
          <p14:tracePt t="33265" x="3175000" y="4408488"/>
          <p14:tracePt t="33282" x="3278188" y="4408488"/>
          <p14:tracePt t="33299" x="3409950" y="4408488"/>
          <p14:tracePt t="33315" x="3506788" y="4408488"/>
          <p14:tracePt t="33332" x="3546475" y="4408488"/>
          <p14:tracePt t="33348" x="3559175" y="4408488"/>
          <p14:tracePt t="33402" x="3552825" y="4408488"/>
          <p14:tracePt t="33417" x="3527425" y="4408488"/>
          <p14:tracePt t="33417" x="3481388" y="4402138"/>
          <p14:tracePt t="33432" x="3422650" y="4402138"/>
          <p14:tracePt t="33449" x="3357563" y="4402138"/>
          <p14:tracePt t="33465" x="3246438" y="4402138"/>
          <p14:tracePt t="33482" x="3187700" y="4402138"/>
          <p14:tracePt t="33499" x="3175000" y="4414838"/>
          <p14:tracePt t="33515" x="3167063" y="4414838"/>
          <p14:tracePt t="33562" x="3175000" y="4414838"/>
          <p14:tracePt t="33570" x="3187700" y="4414838"/>
          <p14:tracePt t="33578" x="3206750" y="4414838"/>
          <p14:tracePt t="33584" x="3271838" y="4421188"/>
          <p14:tracePt t="33599" x="3363913" y="4421188"/>
          <p14:tracePt t="33615" x="3448050" y="4421188"/>
          <p14:tracePt t="33632" x="3506788" y="4421188"/>
          <p14:tracePt t="33649" x="3521075" y="4421188"/>
          <p14:tracePt t="33690" x="3513138" y="4421188"/>
          <p14:tracePt t="33698" x="3494088" y="4421188"/>
          <p14:tracePt t="33706" x="3448050" y="4421188"/>
          <p14:tracePt t="33716" x="3370263" y="4421188"/>
          <p14:tracePt t="33732" x="3298825" y="4421188"/>
          <p14:tracePt t="33749" x="3200400" y="4421188"/>
          <p14:tracePt t="33766" x="3122613" y="4421188"/>
          <p14:tracePt t="33782" x="3101975" y="4427538"/>
          <p14:tracePt t="33842" x="3108325" y="4427538"/>
          <p14:tracePt t="33843" x="3128963" y="4427538"/>
          <p14:tracePt t="33851" x="3194050" y="4427538"/>
          <p14:tracePt t="33866" x="3246438" y="4427538"/>
          <p14:tracePt t="33883" x="3317875" y="4427538"/>
          <p14:tracePt t="33899" x="3403600" y="4427538"/>
          <p14:tracePt t="33916" x="3462338" y="4435475"/>
          <p14:tracePt t="33932" x="3481388" y="4435475"/>
          <p14:tracePt t="33949" x="3481388" y="4427538"/>
          <p14:tracePt t="33986" x="3468688" y="4427538"/>
          <p14:tracePt t="33993" x="3462338" y="4427538"/>
          <p14:tracePt t="34002" x="3389313" y="4421188"/>
          <p14:tracePt t="34016" x="3298825" y="4414838"/>
          <p14:tracePt t="34033" x="3213100" y="4414838"/>
          <p14:tracePt t="34049" x="3108325" y="4414838"/>
          <p14:tracePt t="34066" x="3089275" y="4414838"/>
          <p14:tracePt t="34083" x="3082925" y="4414838"/>
          <p14:tracePt t="34129" x="3089275" y="4414838"/>
          <p14:tracePt t="34137" x="3108325" y="4414838"/>
          <p14:tracePt t="34140" x="3128963" y="4414838"/>
          <p14:tracePt t="34150" x="3200400" y="4414838"/>
          <p14:tracePt t="34166" x="3271838" y="4414838"/>
          <p14:tracePt t="34184" x="3351213" y="4414838"/>
          <p14:tracePt t="34200" x="3403600" y="4414838"/>
          <p14:tracePt t="34216" x="3409950" y="4414838"/>
          <p14:tracePt t="34290" x="3395663" y="4414838"/>
          <p14:tracePt t="34306" x="3389313" y="4421188"/>
          <p14:tracePt t="34329" x="3382963" y="4421188"/>
          <p14:tracePt t="34689" x="3363913" y="4421188"/>
          <p14:tracePt t="34697" x="3344863" y="4421188"/>
          <p14:tracePt t="34717" x="3284538" y="4421188"/>
          <p14:tracePt t="34718" x="3225800" y="4421188"/>
          <p14:tracePt t="34734" x="3128963" y="4421188"/>
          <p14:tracePt t="34750" x="3030538" y="4421188"/>
          <p14:tracePt t="34767" x="2978150" y="4421188"/>
          <p14:tracePt t="34784" x="2952750" y="4421188"/>
          <p14:tracePt t="34897" x="2952750" y="4427538"/>
          <p14:tracePt t="34905" x="2959100" y="4427538"/>
          <p14:tracePt t="34913" x="2971800" y="4427538"/>
          <p14:tracePt t="34921" x="3030538" y="4435475"/>
          <p14:tracePt t="34934" x="3116263" y="4435475"/>
          <p14:tracePt t="34951" x="3213100" y="4435475"/>
          <p14:tracePt t="34967" x="3265488" y="4435475"/>
          <p14:tracePt t="34984" x="3278188" y="4441825"/>
          <p14:tracePt t="35033" x="3265488" y="4441825"/>
          <p14:tracePt t="35041" x="3259138" y="4441825"/>
          <p14:tracePt t="35052" x="3240088" y="4441825"/>
          <p14:tracePt t="35057" x="3200400" y="4441825"/>
          <p14:tracePt t="35068" x="3154363" y="4435475"/>
          <p14:tracePt t="35084" x="3122613" y="4435475"/>
          <p14:tracePt t="35101" x="3101975" y="4435475"/>
          <p14:tracePt t="35201" x="3108325" y="4435475"/>
          <p14:tracePt t="35209" x="3122613" y="4435475"/>
          <p14:tracePt t="35225" x="3148013" y="4441825"/>
          <p14:tracePt t="35234" x="3167063" y="4441825"/>
          <p14:tracePt t="35251" x="3175000" y="4441825"/>
          <p14:tracePt t="36441" x="3175000" y="4448175"/>
          <p14:tracePt t="36449" x="3181350" y="4460875"/>
          <p14:tracePt t="36454" x="3187700" y="4487863"/>
          <p14:tracePt t="36470" x="3194050" y="4506913"/>
          <p14:tracePt t="36486" x="3200400" y="4525963"/>
          <p14:tracePt t="36503" x="3200400" y="4559300"/>
          <p14:tracePt t="36520" x="3200400" y="4584700"/>
          <p14:tracePt t="36536" x="3200400" y="4611688"/>
          <p14:tracePt t="36553" x="3225800" y="4656138"/>
          <p14:tracePt t="36570" x="3233738" y="4695825"/>
          <p14:tracePt t="36586" x="3259138" y="4741863"/>
          <p14:tracePt t="36603" x="3305175" y="4781550"/>
          <p14:tracePt t="36620" x="3351213" y="4826000"/>
          <p14:tracePt t="36636" x="3395663" y="4865688"/>
          <p14:tracePt t="36653" x="3441700" y="4930775"/>
          <p14:tracePt t="36670" x="3494088" y="4983163"/>
          <p14:tracePt t="36687" x="3559175" y="5048250"/>
          <p14:tracePt t="36703" x="3611563" y="5113338"/>
          <p14:tracePt t="36720" x="3703638" y="5205413"/>
          <p14:tracePt t="36736" x="3787775" y="5283200"/>
          <p14:tracePt t="36753" x="3886200" y="5387975"/>
          <p14:tracePt t="36770" x="3938588" y="5434013"/>
          <p14:tracePt t="36787" x="4003675" y="5492750"/>
          <p14:tracePt t="36803" x="4095750" y="5532438"/>
          <p14:tracePt t="36820" x="4154488" y="5551488"/>
          <p14:tracePt t="36837" x="4173538" y="5532438"/>
          <p14:tracePt t="36853" x="4179888" y="5505450"/>
          <p14:tracePt t="37281" x="4173538" y="5511800"/>
          <p14:tracePt t="37289" x="4167188" y="5519738"/>
          <p14:tracePt t="37304" x="4160838" y="5532438"/>
          <p14:tracePt t="37305" x="4154488" y="5557838"/>
          <p14:tracePt t="37321" x="4127500" y="5591175"/>
          <p14:tracePt t="37337" x="4095750" y="5603875"/>
          <p14:tracePt t="37354" x="4081463" y="5597525"/>
          <p14:tracePt t="37371" x="4056063" y="5591175"/>
          <p14:tracePt t="37387" x="4016375" y="5584825"/>
          <p14:tracePt t="37404" x="3978275" y="5570538"/>
          <p14:tracePt t="37421" x="3925888" y="5557838"/>
          <p14:tracePt t="37437" x="3886200" y="5557838"/>
          <p14:tracePt t="37454" x="3814763" y="5557838"/>
          <p14:tracePt t="37471" x="3729038" y="5557838"/>
          <p14:tracePt t="37488" x="3605213" y="5557838"/>
          <p14:tracePt t="37504" x="3468688" y="5545138"/>
          <p14:tracePt t="37521" x="3213100" y="5545138"/>
          <p14:tracePt t="37538" x="3063875" y="5545138"/>
          <p14:tracePt t="37554" x="2938463" y="5545138"/>
          <p14:tracePt t="37571" x="2827338" y="5545138"/>
          <p14:tracePt t="37588" x="2717800" y="5545138"/>
          <p14:tracePt t="37604" x="2638425" y="5545138"/>
          <p14:tracePt t="37621" x="2598738" y="5545138"/>
          <p14:tracePt t="37638" x="2579688" y="5545138"/>
          <p14:tracePt t="38009" x="2573338" y="5551488"/>
          <p14:tracePt t="38017" x="2566988" y="5551488"/>
          <p14:tracePt t="38025" x="2527300" y="5557838"/>
          <p14:tracePt t="38038" x="2474913" y="5557838"/>
          <p14:tracePt t="38055" x="2422525" y="5564188"/>
          <p14:tracePt t="38072" x="2311400" y="5564188"/>
          <p14:tracePt t="38088" x="2208213" y="5564188"/>
          <p14:tracePt t="38105" x="2090738" y="5570538"/>
          <p14:tracePt t="38122" x="2024063" y="5570538"/>
          <p14:tracePt t="38139" x="1979613" y="5570538"/>
          <p14:tracePt t="38155" x="1952625" y="5570538"/>
          <p14:tracePt t="38172" x="1933575" y="5570538"/>
          <p14:tracePt t="38189" x="1920875" y="5564188"/>
          <p14:tracePt t="38206" x="1912938" y="5564188"/>
          <p14:tracePt t="38425" x="1920875" y="5564188"/>
          <p14:tracePt t="38441" x="1933575" y="5570538"/>
          <p14:tracePt t="38457" x="1939925" y="5570538"/>
          <p14:tracePt t="38463" x="1946275" y="5570538"/>
          <p14:tracePt t="38473" x="1958975" y="5570538"/>
          <p14:tracePt t="38489" x="1979613" y="5578475"/>
          <p14:tracePt t="38506" x="1985963" y="5578475"/>
          <p14:tracePt t="39209" x="1992313" y="5578475"/>
          <p14:tracePt t="39241" x="1998663" y="5578475"/>
          <p14:tracePt t="39265" x="2005013" y="5578475"/>
          <p14:tracePt t="39281" x="2011363" y="5578475"/>
          <p14:tracePt t="39288" x="2017713" y="5578475"/>
          <p14:tracePt t="39290" x="2024063" y="5578475"/>
          <p14:tracePt t="39337" x="2032000" y="5578475"/>
          <p14:tracePt t="39357" x="2038350" y="5578475"/>
          <p14:tracePt t="39357" x="2044700" y="5584825"/>
          <p14:tracePt t="39374" x="2057400" y="5584825"/>
          <p14:tracePt t="39390" x="2076450" y="5591175"/>
          <p14:tracePt t="39407" x="2109788" y="5591175"/>
          <p14:tracePt t="39424" x="2149475" y="5597525"/>
          <p14:tracePt t="39441" x="2201863" y="5603875"/>
          <p14:tracePt t="39458" x="2227263" y="5616575"/>
          <p14:tracePt t="39474" x="2246313" y="5616575"/>
          <p14:tracePt t="39491" x="2273300" y="5622925"/>
          <p14:tracePt t="39507" x="2298700" y="5630863"/>
          <p14:tracePt t="39524" x="2332038" y="5637213"/>
          <p14:tracePt t="39540" x="2363788" y="5649913"/>
          <p14:tracePt t="39558" x="2409825" y="5649913"/>
          <p14:tracePt t="39575" x="2462213" y="5649913"/>
          <p14:tracePt t="39592" x="2514600" y="5649913"/>
          <p14:tracePt t="39608" x="2573338" y="5649913"/>
          <p14:tracePt t="39625" x="2619375" y="5668963"/>
          <p14:tracePt t="39642" x="2690813" y="5681663"/>
          <p14:tracePt t="39658" x="2762250" y="5689600"/>
          <p14:tracePt t="39675" x="2808288" y="5695950"/>
          <p14:tracePt t="39692" x="2835275" y="5702300"/>
          <p14:tracePt t="39708" x="2867025" y="5702300"/>
          <p14:tracePt t="39725" x="2879725" y="5708650"/>
          <p14:tracePt t="39742" x="2887663" y="5708650"/>
          <p14:tracePt t="39778" x="2894013" y="5708650"/>
          <p14:tracePt t="40162" x="2887663" y="5715000"/>
          <p14:tracePt t="40175" x="2879725" y="5715000"/>
          <p14:tracePt t="40178" x="2879725" y="5721350"/>
          <p14:tracePt t="40193" x="2873375" y="5721350"/>
          <p14:tracePt t="40193" x="2879725" y="5715000"/>
          <p14:tracePt t="40209" x="2894013" y="5702300"/>
          <p14:tracePt t="40602" x="2873375" y="5708650"/>
          <p14:tracePt t="40610" x="2867025" y="5708650"/>
          <p14:tracePt t="40611" x="2841625" y="5715000"/>
          <p14:tracePt t="40627" x="2814638" y="5721350"/>
          <p14:tracePt t="40643" x="2808288" y="5715000"/>
          <p14:tracePt t="40660" x="2801938" y="5715000"/>
          <p14:tracePt t="40676" x="2795588" y="5715000"/>
          <p14:tracePt t="40693" x="2789238" y="5708650"/>
          <p14:tracePt t="40738" x="2782888" y="5708650"/>
          <p14:tracePt t="40746" x="2776538" y="5708650"/>
          <p14:tracePt t="40762" x="2768600" y="5708650"/>
          <p14:tracePt t="40770" x="2755900" y="5708650"/>
          <p14:tracePt t="40776" x="2736850" y="5708650"/>
          <p14:tracePt t="40793" x="2690813" y="5721350"/>
          <p14:tracePt t="40810" x="2606675" y="5754688"/>
          <p14:tracePt t="40827" x="2533650" y="5767388"/>
          <p14:tracePt t="40843" x="2462213" y="5780088"/>
          <p14:tracePt t="40860" x="2397125" y="5792788"/>
          <p14:tracePt t="40877" x="2325688" y="5792788"/>
          <p14:tracePt t="40893" x="2260600" y="5799138"/>
          <p14:tracePt t="40910" x="2201863" y="5799138"/>
          <p14:tracePt t="40927" x="2155825" y="5807075"/>
          <p14:tracePt t="40943" x="2116138" y="5807075"/>
          <p14:tracePt t="40960" x="2063750" y="5807075"/>
          <p14:tracePt t="40977" x="1998663" y="5826125"/>
          <p14:tracePt t="40993" x="1900238" y="5826125"/>
          <p14:tracePt t="41010" x="1847850" y="5832475"/>
          <p14:tracePt t="41027" x="1789113" y="5832475"/>
          <p14:tracePt t="41044" x="1717675" y="5838825"/>
          <p14:tracePt t="41060" x="1646238" y="5838825"/>
          <p14:tracePt t="41077" x="1587500" y="5838825"/>
          <p14:tracePt t="41094" x="1547813" y="5838825"/>
          <p14:tracePt t="41110" x="1482725" y="5845175"/>
          <p14:tracePt t="41127" x="1411288" y="5851525"/>
          <p14:tracePt t="41144" x="1365250" y="5859463"/>
          <p14:tracePt t="41161" x="1338263" y="5859463"/>
          <p14:tracePt t="41178" x="1306513" y="5865813"/>
          <p14:tracePt t="41195" x="1293813" y="5872163"/>
          <p14:tracePt t="41211" x="1287463" y="5878513"/>
          <p14:tracePt t="41227" x="1273175" y="5884863"/>
          <p14:tracePt t="41244" x="1260475" y="5884863"/>
          <p14:tracePt t="41261" x="1254125" y="5884863"/>
          <p14:tracePt t="41546" x="1260475" y="5884863"/>
          <p14:tracePt t="41594" x="1266825" y="5884863"/>
          <p14:tracePt t="41610" x="1273175" y="5884863"/>
          <p14:tracePt t="41618" x="1279525" y="5884863"/>
          <p14:tracePt t="41626" x="1287463" y="5884863"/>
          <p14:tracePt t="41644" x="1300163" y="5884863"/>
          <p14:tracePt t="41645" x="1319213" y="5884863"/>
          <p14:tracePt t="41661" x="1338263" y="5884863"/>
          <p14:tracePt t="41678" x="1365250" y="5884863"/>
          <p14:tracePt t="41694" x="1397000" y="5884863"/>
          <p14:tracePt t="41711" x="1423988" y="5884863"/>
          <p14:tracePt t="41728" x="1443038" y="5884863"/>
          <p14:tracePt t="41745" x="1463675" y="5884863"/>
          <p14:tracePt t="41761" x="1476375" y="5891213"/>
          <p14:tracePt t="41761" x="1482725" y="5891213"/>
          <p14:tracePt t="41778" x="1501775" y="5891213"/>
          <p14:tracePt t="41795" x="1508125" y="5891213"/>
          <p14:tracePt t="41811" x="1541463" y="5891213"/>
          <p14:tracePt t="41828" x="1587500" y="5891213"/>
          <p14:tracePt t="41845" x="1646238" y="5897563"/>
          <p14:tracePt t="41861" x="1684338" y="5897563"/>
          <p14:tracePt t="41878" x="1730375" y="5903913"/>
          <p14:tracePt t="41895" x="1776413" y="5903913"/>
          <p14:tracePt t="41911" x="1809750" y="5910263"/>
          <p14:tracePt t="41928" x="1841500" y="5910263"/>
          <p14:tracePt t="41945" x="1868488" y="5910263"/>
          <p14:tracePt t="41961" x="1912938" y="5910263"/>
          <p14:tracePt t="41978" x="1946275" y="5918200"/>
          <p14:tracePt t="41995" x="1979613" y="5918200"/>
          <p14:tracePt t="42012" x="2011363" y="5918200"/>
          <p14:tracePt t="42028" x="2044700" y="5918200"/>
          <p14:tracePt t="42045" x="2076450" y="5918200"/>
          <p14:tracePt t="42062" x="2090738" y="5918200"/>
          <p14:tracePt t="42078" x="2116138" y="5918200"/>
          <p14:tracePt t="42095" x="2135188" y="5918200"/>
          <p14:tracePt t="42112" x="2168525" y="5918200"/>
          <p14:tracePt t="42128" x="2214563" y="5918200"/>
          <p14:tracePt t="42145" x="2266950" y="5918200"/>
          <p14:tracePt t="42162" x="2344738" y="5924550"/>
          <p14:tracePt t="42179" x="2378075" y="5924550"/>
          <p14:tracePt t="42195" x="2409825" y="5924550"/>
          <p14:tracePt t="42212" x="2449513" y="5930900"/>
          <p14:tracePt t="42229" x="2474913" y="5937250"/>
          <p14:tracePt t="42245" x="2501900" y="5937250"/>
          <p14:tracePt t="42262" x="2520950" y="5937250"/>
          <p14:tracePt t="42279" x="2547938" y="5943600"/>
          <p14:tracePt t="42295" x="2566988" y="5943600"/>
          <p14:tracePt t="42312" x="2573338" y="5943600"/>
          <p14:tracePt t="42329" x="2586038" y="5943600"/>
          <p14:tracePt t="42345" x="2598738" y="5943600"/>
          <p14:tracePt t="42362" x="2606675" y="5943600"/>
          <p14:tracePt t="42379" x="2613025" y="5943600"/>
          <p14:tracePt t="42706" x="2619375" y="5943600"/>
          <p14:tracePt t="42714" x="2619375" y="5949950"/>
          <p14:tracePt t="42730" x="2625725" y="5949950"/>
          <p14:tracePt t="42730" x="2659063" y="5956300"/>
          <p14:tracePt t="42747" x="2684463" y="5962650"/>
          <p14:tracePt t="42763" x="2724150" y="5969000"/>
          <p14:tracePt t="42780" x="2782888" y="5969000"/>
          <p14:tracePt t="42796" x="2873375" y="5969000"/>
          <p14:tracePt t="42813" x="2959100" y="5969000"/>
          <p14:tracePt t="42830" x="3070225" y="5969000"/>
          <p14:tracePt t="42846" x="3187700" y="5969000"/>
          <p14:tracePt t="42863" x="3292475" y="5976938"/>
          <p14:tracePt t="42879" x="3389313" y="5976938"/>
          <p14:tracePt t="42896" x="3448050" y="5976938"/>
          <p14:tracePt t="42913" x="3513138" y="5976938"/>
          <p14:tracePt t="42930" x="3573463" y="5983288"/>
          <p14:tracePt t="42946" x="3605213" y="5983288"/>
          <p14:tracePt t="42963" x="3657600" y="5983288"/>
          <p14:tracePt t="42980" x="3716338" y="5983288"/>
          <p14:tracePt t="42996" x="3781425" y="5969000"/>
          <p14:tracePt t="43013" x="3821113" y="5956300"/>
          <p14:tracePt t="43030" x="3860800" y="5943600"/>
          <p14:tracePt t="43046" x="3886200" y="5910263"/>
          <p14:tracePt t="43063" x="3905250" y="5891213"/>
          <p14:tracePt t="43080" x="3925888" y="5865813"/>
          <p14:tracePt t="43097" x="3925888" y="5832475"/>
          <p14:tracePt t="43113" x="3919538" y="5792788"/>
          <p14:tracePt t="43113" x="3911600" y="5780088"/>
          <p14:tracePt t="43130" x="3905250" y="5767388"/>
          <p14:tracePt t="43147" x="3886200" y="5740400"/>
          <p14:tracePt t="43163" x="3860800" y="5727700"/>
          <p14:tracePt t="43180" x="3833813" y="5715000"/>
          <p14:tracePt t="43197" x="3775075" y="5702300"/>
          <p14:tracePt t="43213" x="3703638" y="5681663"/>
          <p14:tracePt t="43230" x="3605213" y="5668963"/>
          <p14:tracePt t="43247" x="3487738" y="5656263"/>
          <p14:tracePt t="43263" x="3330575" y="5656263"/>
          <p14:tracePt t="43280" x="3141663" y="5656263"/>
          <p14:tracePt t="43297" x="2990850" y="5656263"/>
          <p14:tracePt t="43313" x="2801938" y="5656263"/>
          <p14:tracePt t="43330" x="2703513" y="5656263"/>
          <p14:tracePt t="43347" x="2632075" y="5656263"/>
          <p14:tracePt t="43363" x="2573338" y="5656263"/>
          <p14:tracePt t="43380" x="2533650" y="5656263"/>
          <p14:tracePt t="43397" x="2495550" y="5668963"/>
          <p14:tracePt t="43414" x="2443163" y="5695950"/>
          <p14:tracePt t="43430" x="2403475" y="5721350"/>
          <p14:tracePt t="43448" x="2357438" y="5754688"/>
          <p14:tracePt t="43464" x="2305050" y="5773738"/>
          <p14:tracePt t="43480" x="2266950" y="5792788"/>
          <p14:tracePt t="43497" x="2220913" y="5813425"/>
          <p14:tracePt t="43514" x="2193925" y="5832475"/>
          <p14:tracePt t="43530" x="2187575" y="5859463"/>
          <p14:tracePt t="43547" x="2181225" y="5865813"/>
          <p14:tracePt t="43564" x="2181225" y="5878513"/>
          <p14:tracePt t="43581" x="2187575" y="5891213"/>
          <p14:tracePt t="43597" x="2201863" y="5897563"/>
          <p14:tracePt t="43614" x="2252663" y="5924550"/>
          <p14:tracePt t="43631" x="2311400" y="5943600"/>
          <p14:tracePt t="43647" x="2403475" y="5962650"/>
          <p14:tracePt t="43664" x="2514600" y="5962650"/>
          <p14:tracePt t="43681" x="2638425" y="5962650"/>
          <p14:tracePt t="43697" x="2814638" y="5962650"/>
          <p14:tracePt t="43714" x="2919413" y="5962650"/>
          <p14:tracePt t="43731" x="2997200" y="5962650"/>
          <p14:tracePt t="43747" x="3043238" y="5969000"/>
          <p14:tracePt t="43764" x="3055938" y="5969000"/>
          <p14:tracePt t="44410" x="3049588" y="5976938"/>
          <p14:tracePt t="44434" x="3043238" y="5976938"/>
          <p14:tracePt t="44522" x="3036888" y="5976938"/>
          <p14:tracePt t="44530" x="3030538" y="5976938"/>
          <p14:tracePt t="44538" x="3011488" y="5976938"/>
          <p14:tracePt t="44538" x="2990850" y="5969000"/>
          <p14:tracePt t="44554" x="2919413" y="5969000"/>
          <p14:tracePt t="44569" x="2795588" y="5969000"/>
          <p14:tracePt t="44582" x="2644775" y="5969000"/>
          <p14:tracePt t="44599" x="2430463" y="5969000"/>
          <p14:tracePt t="44615" x="2214563" y="5962650"/>
          <p14:tracePt t="44632" x="1998663" y="5949950"/>
          <p14:tracePt t="44649" x="1816100" y="5937250"/>
          <p14:tracePt t="44665" x="1619250" y="5918200"/>
          <p14:tracePt t="44683" x="1535113" y="5910263"/>
          <p14:tracePt t="44699" x="1470025" y="5903913"/>
          <p14:tracePt t="44715" x="1417638" y="5891213"/>
          <p14:tracePt t="44732" x="1404938" y="5884863"/>
          <p14:tracePt t="44749" x="1390650" y="5878513"/>
          <p14:tracePt t="44765" x="1384300" y="5872163"/>
          <p14:tracePt t="44782" x="1371600" y="5865813"/>
          <p14:tracePt t="44799" x="1346200" y="5859463"/>
          <p14:tracePt t="44816" x="1331913" y="5859463"/>
          <p14:tracePt t="44832" x="1319213" y="5851525"/>
          <p14:tracePt t="44849" x="1300163" y="5851525"/>
          <p14:tracePt t="44866" x="1266825" y="5859463"/>
          <p14:tracePt t="44882" x="1208088" y="5884863"/>
          <p14:tracePt t="44899" x="1130300" y="5918200"/>
          <p14:tracePt t="44916" x="1077913" y="5969000"/>
          <p14:tracePt t="44932" x="1031875" y="5995988"/>
          <p14:tracePt t="44949" x="1012825" y="6021388"/>
          <p14:tracePt t="44966" x="1012825" y="6027738"/>
          <p14:tracePt t="44982" x="1019175" y="6035675"/>
          <p14:tracePt t="44999" x="1031875" y="6048375"/>
          <p14:tracePt t="45016" x="1038225" y="6061075"/>
          <p14:tracePt t="45033" x="1058863" y="6073775"/>
          <p14:tracePt t="45049" x="1096963" y="6100763"/>
          <p14:tracePt t="45066" x="1123950" y="6119813"/>
          <p14:tracePt t="45083" x="1130300" y="6132513"/>
          <p14:tracePt t="45099" x="1143000" y="6138863"/>
          <p14:tracePt t="45218" x="1149350" y="6138863"/>
          <p14:tracePt t="45226" x="1155700" y="6138863"/>
          <p14:tracePt t="45234" x="1162050" y="6138863"/>
          <p14:tracePt t="45234" x="1176338" y="6138863"/>
          <p14:tracePt t="45250" x="1201738" y="6138863"/>
          <p14:tracePt t="45267" x="1227138" y="6138863"/>
          <p14:tracePt t="45283" x="1266825" y="6138863"/>
          <p14:tracePt t="45300" x="1319213" y="6138863"/>
          <p14:tracePt t="45317" x="1377950" y="6138863"/>
          <p14:tracePt t="45333" x="1443038" y="6138863"/>
          <p14:tracePt t="45350" x="1516063" y="6138863"/>
          <p14:tracePt t="45367" x="1587500" y="6138863"/>
          <p14:tracePt t="45383" x="1646238" y="6138863"/>
          <p14:tracePt t="45400" x="1698625" y="6138863"/>
          <p14:tracePt t="45417" x="1751013" y="6138863"/>
          <p14:tracePt t="45434" x="1789113" y="6138863"/>
          <p14:tracePt t="45451" x="1828800" y="6138863"/>
          <p14:tracePt t="45467" x="1874838" y="6138863"/>
          <p14:tracePt t="45483" x="1920875" y="6138863"/>
          <p14:tracePt t="45500" x="1965325" y="6138863"/>
          <p14:tracePt t="45517" x="2017713" y="6138863"/>
          <p14:tracePt t="45533" x="2063750" y="6146800"/>
          <p14:tracePt t="45550" x="2135188" y="6146800"/>
          <p14:tracePt t="45567" x="2201863" y="6146800"/>
          <p14:tracePt t="45583" x="2266950" y="6159500"/>
          <p14:tracePt t="45600" x="2332038" y="6165850"/>
          <p14:tracePt t="45617" x="2384425" y="6165850"/>
          <p14:tracePt t="45633" x="2481263" y="6165850"/>
          <p14:tracePt t="45650" x="2547938" y="6172200"/>
          <p14:tracePt t="45667" x="2592388" y="6178550"/>
          <p14:tracePt t="45683" x="2638425" y="6184900"/>
          <p14:tracePt t="45700" x="2678113" y="6184900"/>
          <p14:tracePt t="45717" x="2724150" y="6184900"/>
          <p14:tracePt t="45734" x="2762250" y="6191250"/>
          <p14:tracePt t="45750" x="2808288" y="6191250"/>
          <p14:tracePt t="45767" x="2847975" y="6191250"/>
          <p14:tracePt t="45784" x="2894013" y="6191250"/>
          <p14:tracePt t="45801" x="2925763" y="6191250"/>
          <p14:tracePt t="45817" x="2932113" y="6184900"/>
          <p14:tracePt t="46202" x="2938463" y="6184900"/>
          <p14:tracePt t="46210" x="2959100" y="6184900"/>
          <p14:tracePt t="46218" x="2971800" y="6184900"/>
          <p14:tracePt t="46219" x="2997200" y="6184900"/>
          <p14:tracePt t="46234" x="3030538" y="6184900"/>
          <p14:tracePt t="46251" x="3043238" y="6184900"/>
          <p14:tracePt t="46268" x="3049588" y="6184900"/>
          <p14:tracePt t="46306" x="3049588" y="6178550"/>
          <p14:tracePt t="46466" x="3043238" y="6178550"/>
          <p14:tracePt t="46498" x="3036888" y="6178550"/>
          <p14:tracePt t="46530" x="3030538" y="6178550"/>
          <p14:tracePt t="46554" x="3024188" y="6178550"/>
          <p14:tracePt t="46566" x="3024188" y="6172200"/>
          <p14:tracePt t="46570" x="3011488" y="6172200"/>
          <p14:tracePt t="46578" x="3005138" y="6172200"/>
          <p14:tracePt t="46585" x="2971800" y="6153150"/>
          <p14:tracePt t="46602" x="2932113" y="6107113"/>
          <p14:tracePt t="46618" x="2932113" y="6094413"/>
          <p14:tracePt t="46930" x="2925763" y="6094413"/>
          <p14:tracePt t="46938" x="2919413" y="6088063"/>
          <p14:tracePt t="46945" x="2913063" y="6088063"/>
          <p14:tracePt t="46954" x="2900363" y="6088063"/>
          <p14:tracePt t="46962" x="2900363" y="6080125"/>
          <p14:tracePt t="46970" x="2873375" y="6080125"/>
          <p14:tracePt t="46985" x="2860675" y="6061075"/>
          <p14:tracePt t="47002" x="2847975" y="6061075"/>
          <p14:tracePt t="47019" x="2808288" y="6061075"/>
          <p14:tracePt t="47035" x="2755900" y="6061075"/>
          <p14:tracePt t="47052" x="2690813" y="6054725"/>
          <p14:tracePt t="47069" x="2625725" y="6054725"/>
          <p14:tracePt t="47086" x="2560638" y="6054725"/>
          <p14:tracePt t="47102" x="2489200" y="6054725"/>
          <p14:tracePt t="47119" x="2409825" y="6048375"/>
          <p14:tracePt t="47135" x="2311400" y="6048375"/>
          <p14:tracePt t="47152" x="2214563" y="6048375"/>
          <p14:tracePt t="47169" x="2070100" y="6048375"/>
          <p14:tracePt t="47186" x="1952625" y="6048375"/>
          <p14:tracePt t="47202" x="1847850" y="6048375"/>
          <p14:tracePt t="47219" x="1751013" y="6048375"/>
          <p14:tracePt t="47236" x="1684338" y="6048375"/>
          <p14:tracePt t="47252" x="1619250" y="6048375"/>
          <p14:tracePt t="47269" x="1593850" y="6054725"/>
          <p14:tracePt t="47286" x="1554163" y="6054725"/>
          <p14:tracePt t="47302" x="1522413" y="6054725"/>
          <p14:tracePt t="47319" x="1501775" y="6061075"/>
          <p14:tracePt t="47336" x="1470025" y="6061075"/>
          <p14:tracePt t="47353" x="1436688" y="6061075"/>
          <p14:tracePt t="47369" x="1417638" y="6061075"/>
          <p14:tracePt t="47386" x="1404938" y="6061075"/>
          <p14:tracePt t="47434" x="1397000" y="6061075"/>
          <p14:tracePt t="47882" x="1390650" y="6061075"/>
          <p14:tracePt t="47898" x="1384300" y="6061075"/>
          <p14:tracePt t="47914" x="1377950" y="6061075"/>
          <p14:tracePt t="47930" x="1371600" y="6054725"/>
          <p14:tracePt t="47938" x="1371600" y="6048375"/>
          <p14:tracePt t="47938" x="1352550" y="6021388"/>
          <p14:tracePt t="47953" x="1300163" y="5983288"/>
          <p14:tracePt t="47970" x="1254125" y="5956300"/>
          <p14:tracePt t="47987" x="1195388" y="5910263"/>
          <p14:tracePt t="48003" x="1143000" y="5884863"/>
          <p14:tracePt t="48020" x="1090613" y="5838825"/>
          <p14:tracePt t="48037" x="1038225" y="5813425"/>
          <p14:tracePt t="48054" x="992188" y="5786438"/>
          <p14:tracePt t="48070" x="973138" y="5786438"/>
          <p14:tracePt t="48087" x="939800" y="5780088"/>
          <p14:tracePt t="48104" x="920750" y="5767388"/>
          <p14:tracePt t="48120" x="914400" y="5761038"/>
          <p14:tracePt t="48137" x="895350" y="5761038"/>
          <p14:tracePt t="48154" x="881063" y="5748338"/>
          <p14:tracePt t="48170" x="868363" y="5748338"/>
          <p14:tracePt t="48187" x="868363" y="5740400"/>
          <p14:tracePt t="48204" x="855663" y="5734050"/>
          <p14:tracePt t="48220" x="849313" y="5727700"/>
          <p14:tracePt t="48237" x="836613" y="5721350"/>
          <p14:tracePt t="48254" x="830263" y="5721350"/>
          <p14:tracePt t="48271" x="822325" y="5721350"/>
          <p14:tracePt t="48287" x="809625" y="5721350"/>
          <p14:tracePt t="48304" x="796925" y="5721350"/>
          <p14:tracePt t="48320" x="777875" y="5727700"/>
          <p14:tracePt t="48338" x="757238" y="5727700"/>
          <p14:tracePt t="48354" x="744538" y="5734050"/>
          <p14:tracePt t="48371" x="731838" y="5740400"/>
          <p14:tracePt t="48387" x="692150" y="5754688"/>
          <p14:tracePt t="48404" x="660400" y="5767388"/>
          <p14:tracePt t="48421" x="633413" y="5780088"/>
          <p14:tracePt t="48437" x="614363" y="5807075"/>
          <p14:tracePt t="48454" x="601663" y="5819775"/>
          <p14:tracePt t="48471" x="593725" y="5832475"/>
          <p14:tracePt t="48488" x="581025" y="5859463"/>
          <p14:tracePt t="48504" x="581025" y="5878513"/>
          <p14:tracePt t="48521" x="581025" y="5897563"/>
          <p14:tracePt t="48538" x="593725" y="5937250"/>
          <p14:tracePt t="48554" x="614363" y="5962650"/>
          <p14:tracePt t="48571" x="646113" y="5983288"/>
          <p14:tracePt t="48588" x="673100" y="6008688"/>
          <p14:tracePt t="48604" x="679450" y="6035675"/>
          <p14:tracePt t="48621" x="704850" y="6061075"/>
          <p14:tracePt t="48638" x="738188" y="6088063"/>
          <p14:tracePt t="48654" x="763588" y="6113463"/>
          <p14:tracePt t="48671" x="803275" y="6153150"/>
          <p14:tracePt t="48688" x="830263" y="6184900"/>
          <p14:tracePt t="48704" x="842963" y="6191250"/>
          <p14:tracePt t="48721" x="849313" y="6191250"/>
          <p14:tracePt t="48786" x="842963" y="6191250"/>
          <p14:tracePt t="48802" x="836613" y="6184900"/>
          <p14:tracePt t="48818" x="836613" y="6178550"/>
          <p14:tracePt t="48818" x="830263" y="6178550"/>
          <p14:tracePt t="48835" x="830263" y="6172200"/>
          <p14:tracePt t="48842" x="830263" y="6159500"/>
          <p14:tracePt t="48843" x="822325" y="6159500"/>
          <p14:tracePt t="48858" x="815975" y="6138863"/>
          <p14:tracePt t="48872" x="815975" y="6119813"/>
          <p14:tracePt t="48888" x="809625" y="6094413"/>
          <p14:tracePt t="48905" x="796925" y="6054725"/>
          <p14:tracePt t="48922" x="790575" y="6021388"/>
          <p14:tracePt t="48938" x="784225" y="5995988"/>
          <p14:tracePt t="48955" x="784225" y="5962650"/>
          <p14:tracePt t="48972" x="777875" y="5937250"/>
          <p14:tracePt t="48988" x="784225" y="5918200"/>
          <p14:tracePt t="49005" x="790575" y="5891213"/>
          <p14:tracePt t="49021" x="790575" y="5865813"/>
          <p14:tracePt t="49038" x="815975" y="5851525"/>
          <p14:tracePt t="49055" x="830263" y="5838825"/>
          <p14:tracePt t="49072" x="830263" y="5826125"/>
          <p14:tracePt t="49088" x="842963" y="5819775"/>
          <p14:tracePt t="49105" x="842963" y="5807075"/>
          <p14:tracePt t="49122" x="849313" y="5799138"/>
          <p14:tracePt t="49250" x="842963" y="5799138"/>
          <p14:tracePt t="49266" x="836613" y="5799138"/>
          <p14:tracePt t="49274" x="836613" y="5807075"/>
          <p14:tracePt t="49290" x="830263" y="5807075"/>
          <p14:tracePt t="49306" x="822325" y="5807075"/>
          <p14:tracePt t="49314" x="809625" y="5813425"/>
          <p14:tracePt t="49322" x="790575" y="5813425"/>
          <p14:tracePt t="49339" x="769938" y="5813425"/>
          <p14:tracePt t="49356" x="757238" y="5813425"/>
          <p14:tracePt t="49372" x="731838" y="5819775"/>
          <p14:tracePt t="49389" x="711200" y="5826125"/>
          <p14:tracePt t="49405" x="692150" y="5838825"/>
          <p14:tracePt t="49422" x="679450" y="5859463"/>
          <p14:tracePt t="49439" x="666750" y="5884863"/>
          <p14:tracePt t="49456" x="652463" y="5903913"/>
          <p14:tracePt t="49472" x="646113" y="5930900"/>
          <p14:tracePt t="49489" x="639763" y="5943600"/>
          <p14:tracePt t="49506" x="633413" y="5969000"/>
          <p14:tracePt t="49522" x="633413" y="5983288"/>
          <p14:tracePt t="49539" x="633413" y="6002338"/>
          <p14:tracePt t="49556" x="633413" y="6008688"/>
          <p14:tracePt t="49572" x="639763" y="6021388"/>
          <p14:tracePt t="49589" x="660400" y="6048375"/>
          <p14:tracePt t="49607" x="692150" y="6067425"/>
          <p14:tracePt t="49623" x="711200" y="6094413"/>
          <p14:tracePt t="49640" x="744538" y="6126163"/>
          <p14:tracePt t="49657" x="777875" y="6153150"/>
          <p14:tracePt t="49672" x="796925" y="6165850"/>
          <p14:tracePt t="49690" x="803275" y="6165850"/>
          <p14:tracePt t="49706" x="815975" y="6165850"/>
          <p14:tracePt t="49890" x="809625" y="6165850"/>
          <p14:tracePt t="50130" x="809625" y="6159500"/>
          <p14:tracePt t="50138" x="809625" y="6153150"/>
          <p14:tracePt t="50154" x="803275" y="6146800"/>
          <p14:tracePt t="50178" x="796925" y="6138863"/>
          <p14:tracePt t="50187" x="796925" y="6132513"/>
          <p14:tracePt t="50194" x="796925" y="6119813"/>
          <p14:tracePt t="50202" x="796925" y="6107113"/>
          <p14:tracePt t="50223" x="803275" y="6088063"/>
          <p14:tracePt t="50224" x="803275" y="6061075"/>
          <p14:tracePt t="50240" x="803275" y="6042025"/>
          <p14:tracePt t="50257" x="809625" y="6015038"/>
          <p14:tracePt t="50273" x="815975" y="5989638"/>
          <p14:tracePt t="50290" x="822325" y="5983288"/>
          <p14:tracePt t="50307" x="822325" y="5976938"/>
          <p14:tracePt t="50323" x="822325" y="5969000"/>
          <p14:tracePt t="50370" x="822325" y="5962650"/>
          <p14:tracePt t="50394" x="822325" y="5956300"/>
          <p14:tracePt t="50397" x="815975" y="5949950"/>
          <p14:tracePt t="50434" x="815975" y="5943600"/>
          <p14:tracePt t="50946" x="815975" y="5949950"/>
          <p14:tracePt t="50954" x="815975" y="5962650"/>
          <p14:tracePt t="50970" x="815975" y="5969000"/>
          <p14:tracePt t="50978" x="815975" y="5983288"/>
          <p14:tracePt t="50986" x="822325" y="5989638"/>
          <p14:tracePt t="50994" x="830263" y="6008688"/>
          <p14:tracePt t="51008" x="836613" y="6027738"/>
          <p14:tracePt t="51024" x="842963" y="6061075"/>
          <p14:tracePt t="51041" x="849313" y="6100763"/>
          <p14:tracePt t="51058" x="855663" y="6113463"/>
          <p14:tracePt t="51075" x="855663" y="6119813"/>
          <p14:tracePt t="51091" x="855663" y="6126163"/>
          <p14:tracePt t="53136" x="855663" y="6132513"/>
          <p14:tracePt t="53144" x="855663" y="6138863"/>
          <p14:tracePt t="53148" x="862013" y="6153150"/>
          <p14:tracePt t="53160" x="868363" y="6172200"/>
          <p14:tracePt t="53177" x="868363" y="6191250"/>
          <p14:tracePt t="53193" x="868363" y="6205538"/>
          <p14:tracePt t="53210" x="868363" y="6224588"/>
          <p14:tracePt t="53226" x="862013" y="6230938"/>
          <p14:tracePt t="53243" x="855663" y="6237288"/>
          <p14:tracePt t="53260" x="855663" y="6249988"/>
          <p14:tracePt t="53304" x="855663" y="6256338"/>
          <p14:tracePt t="53320" x="855663" y="6264275"/>
          <p14:tracePt t="53328" x="855663" y="6270625"/>
          <p14:tracePt t="53336" x="855663" y="6276975"/>
          <p14:tracePt t="53346" x="849313" y="6276975"/>
          <p14:tracePt t="53360" x="849313" y="6296025"/>
          <p14:tracePt t="53377" x="849313" y="6302375"/>
          <p14:tracePt t="53393" x="849313" y="6316663"/>
          <p14:tracePt t="53410" x="849313" y="6335713"/>
          <p14:tracePt t="53427" x="849313" y="6348413"/>
          <p14:tracePt t="53444" x="849313" y="6361113"/>
          <p14:tracePt t="53460" x="849313" y="6367463"/>
          <p14:tracePt t="53477" x="849313" y="6375400"/>
          <p14:tracePt t="53792" x="842963" y="6375400"/>
          <p14:tracePt t="53809" x="836613" y="6375400"/>
          <p14:tracePt t="53816" x="830263" y="6367463"/>
          <p14:tracePt t="53824" x="815975" y="6367463"/>
          <p14:tracePt t="53832" x="790575" y="6367463"/>
          <p14:tracePt t="53844" x="763588" y="6367463"/>
          <p14:tracePt t="53861" x="750888" y="6361113"/>
          <p14:tracePt t="53877" x="744538" y="6361113"/>
          <p14:tracePt t="53928" x="738188" y="6361113"/>
          <p14:tracePt t="54128" x="744538" y="6361113"/>
          <p14:tracePt t="54136" x="757238" y="6361113"/>
          <p14:tracePt t="54145" x="763588" y="6361113"/>
          <p14:tracePt t="54145" x="790575" y="6375400"/>
          <p14:tracePt t="54161" x="815975" y="6375400"/>
          <p14:tracePt t="54178" x="836613" y="6381750"/>
          <p14:tracePt t="54195" x="842963" y="6381750"/>
          <p14:tracePt t="54212" x="849313" y="6381750"/>
          <p14:tracePt t="54228" x="855663" y="6381750"/>
          <p14:tracePt t="54264" x="862013" y="6381750"/>
          <p14:tracePt t="54278" x="862013" y="6388100"/>
          <p14:tracePt t="54278" x="874713" y="6388100"/>
          <p14:tracePt t="54295" x="901700" y="6388100"/>
          <p14:tracePt t="54311" x="947738" y="6388100"/>
          <p14:tracePt t="54328" x="1006475" y="6388100"/>
          <p14:tracePt t="54345" x="1038225" y="6388100"/>
          <p14:tracePt t="54361" x="1044575" y="6388100"/>
          <p14:tracePt t="54378" x="1058863" y="6388100"/>
          <p14:tracePt t="54395" x="1065213" y="6388100"/>
          <p14:tracePt t="54411" x="1071563" y="6388100"/>
          <p14:tracePt t="54428" x="1084263" y="6388100"/>
          <p14:tracePt t="54445" x="1096963" y="6388100"/>
          <p14:tracePt t="54462" x="1103313" y="6388100"/>
          <p14:tracePt t="54478" x="1123950" y="6388100"/>
          <p14:tracePt t="54495" x="1136650" y="6388100"/>
          <p14:tracePt t="54512" x="1149350" y="6388100"/>
          <p14:tracePt t="54528" x="1168400" y="6388100"/>
          <p14:tracePt t="54545" x="1189038" y="6388100"/>
          <p14:tracePt t="54562" x="1201738" y="6388100"/>
          <p14:tracePt t="54616" x="1208088" y="6388100"/>
          <p14:tracePt t="54696" x="1195388" y="6388100"/>
          <p14:tracePt t="54699" x="1189038" y="6388100"/>
          <p14:tracePt t="54712" x="1182688" y="6388100"/>
          <p14:tracePt t="54713" x="1143000" y="6388100"/>
          <p14:tracePt t="54729" x="1071563" y="6388100"/>
          <p14:tracePt t="54745" x="985838" y="6394450"/>
          <p14:tracePt t="54762" x="920750" y="6394450"/>
          <p14:tracePt t="54779" x="862013" y="6394450"/>
          <p14:tracePt t="54795" x="822325" y="6400800"/>
          <p14:tracePt t="54812" x="796925" y="6400800"/>
          <p14:tracePt t="54829" x="784225" y="6400800"/>
          <p14:tracePt t="54845" x="763588" y="6407150"/>
          <p14:tracePt t="54862" x="757238" y="6407150"/>
          <p14:tracePt t="54879" x="744538" y="6407150"/>
          <p14:tracePt t="54896" x="725488" y="6413500"/>
          <p14:tracePt t="54896" x="719138" y="6413500"/>
          <p14:tracePt t="54936" x="711200" y="6413500"/>
          <p14:tracePt t="55048" x="719138" y="6413500"/>
          <p14:tracePt t="55056" x="725488" y="6413500"/>
          <p14:tracePt t="55064" x="738188" y="6413500"/>
          <p14:tracePt t="55072" x="757238" y="6413500"/>
          <p14:tracePt t="55080" x="796925" y="6407150"/>
          <p14:tracePt t="55096" x="868363" y="6407150"/>
          <p14:tracePt t="55113" x="920750" y="6407150"/>
          <p14:tracePt t="55129" x="973138" y="6407150"/>
          <p14:tracePt t="55146" x="1019175" y="6400800"/>
          <p14:tracePt t="55163" x="1071563" y="6400800"/>
          <p14:tracePt t="55180" x="1117600" y="6400800"/>
          <p14:tracePt t="55196" x="1162050" y="6400800"/>
          <p14:tracePt t="55213" x="1208088" y="6400800"/>
          <p14:tracePt t="55229" x="1260475" y="6400800"/>
          <p14:tracePt t="55246" x="1293813" y="6400800"/>
          <p14:tracePt t="55263" x="1338263" y="6400800"/>
          <p14:tracePt t="55279" x="1397000" y="6400800"/>
          <p14:tracePt t="55296" x="1470025" y="6400800"/>
          <p14:tracePt t="55313" x="1495425" y="6400800"/>
          <p14:tracePt t="55330" x="1501775" y="6400800"/>
          <p14:tracePt t="55368" x="1508125" y="6400800"/>
          <p14:tracePt t="56400" x="1522413" y="6407150"/>
          <p14:tracePt t="56408" x="1581150" y="6426200"/>
          <p14:tracePt t="56416" x="1646238" y="6453188"/>
          <p14:tracePt t="56431" x="1692275" y="6465888"/>
          <p14:tracePt t="56432" x="1795463" y="6484938"/>
          <p14:tracePt t="56432" x="1874838" y="6499225"/>
          <p14:tracePt t="56448" x="2024063" y="6511925"/>
          <p14:tracePt t="56465" x="2187575" y="6518275"/>
          <p14:tracePt t="56481" x="2325688" y="6524625"/>
          <p14:tracePt t="56498" x="2462213" y="6537325"/>
          <p14:tracePt t="56514" x="2638425" y="6545263"/>
          <p14:tracePt t="56531" x="2795588" y="6545263"/>
          <p14:tracePt t="56548" x="2919413" y="6551613"/>
          <p14:tracePt t="56565" x="3030538" y="6551613"/>
          <p14:tracePt t="56581" x="3128963" y="6551613"/>
          <p14:tracePt t="56598" x="3219450" y="6551613"/>
          <p14:tracePt t="56615" x="3298825" y="6551613"/>
          <p14:tracePt t="56631" x="3357563" y="6551613"/>
          <p14:tracePt t="56648" x="3475038" y="6551613"/>
          <p14:tracePt t="56665" x="3552825" y="6551613"/>
          <p14:tracePt t="56681" x="3617913" y="6551613"/>
          <p14:tracePt t="56698" x="3651250" y="6551613"/>
          <p14:tracePt t="56715" x="3676650" y="6551613"/>
          <p14:tracePt t="56731" x="3683000" y="6551613"/>
          <p14:tracePt t="56748" x="3683000" y="6545263"/>
          <p14:tracePt t="56816" x="3676650" y="6537325"/>
          <p14:tracePt t="56824" x="3670300" y="6537325"/>
          <p14:tracePt t="56840" x="3663950" y="6537325"/>
          <p14:tracePt t="56848" x="3644900" y="6524625"/>
          <p14:tracePt t="56849" x="3624263" y="6518275"/>
          <p14:tracePt t="56865" x="3611563" y="6505575"/>
          <p14:tracePt t="56882" x="3598863" y="6478588"/>
          <p14:tracePt t="56898" x="3592513" y="6446838"/>
          <p14:tracePt t="56915" x="3592513" y="6434138"/>
          <p14:tracePt t="56932" x="3592513" y="6413500"/>
          <p14:tracePt t="56949" x="3605213" y="6394450"/>
          <p14:tracePt t="56965" x="3611563" y="6388100"/>
          <p14:tracePt t="57049" x="3617913" y="6388100"/>
          <p14:tracePt t="59209" x="3617913" y="6381750"/>
          <p14:tracePt t="59217" x="3624263" y="6381750"/>
          <p14:tracePt t="59225" x="3632200" y="6375400"/>
          <p14:tracePt t="59233" x="3638550" y="6361113"/>
          <p14:tracePt t="59253" x="3651250" y="6335713"/>
          <p14:tracePt t="59254" x="3657600" y="6296025"/>
          <p14:tracePt t="59269" x="3657600" y="6270625"/>
          <p14:tracePt t="59286" x="3657600" y="6230938"/>
          <p14:tracePt t="59303" x="3651250" y="6191250"/>
          <p14:tracePt t="59319" x="3644900" y="6165850"/>
          <p14:tracePt t="59336" x="3632200" y="6138863"/>
          <p14:tracePt t="59353" x="3598863" y="6094413"/>
          <p14:tracePt t="59370" x="3579813" y="6073775"/>
          <p14:tracePt t="59386" x="3565525" y="6054725"/>
          <p14:tracePt t="59403" x="3540125" y="6021388"/>
          <p14:tracePt t="59420" x="3521075" y="5995988"/>
          <p14:tracePt t="59436" x="3500438" y="5976938"/>
          <p14:tracePt t="59453" x="3481388" y="5949950"/>
          <p14:tracePt t="59470" x="3475038" y="5937250"/>
          <p14:tracePt t="59486" x="3462338" y="5930900"/>
          <p14:tracePt t="59503" x="3454400" y="5924550"/>
          <p14:tracePt t="59520" x="3448050" y="5918200"/>
          <p14:tracePt t="59536" x="3435350" y="5903913"/>
          <p14:tracePt t="59553" x="3435350" y="5897563"/>
          <p14:tracePt t="59601" x="3435350" y="5891213"/>
          <p14:tracePt t="59617" x="3429000" y="5891213"/>
          <p14:tracePt t="59633" x="3429000" y="5884863"/>
          <p14:tracePt t="62241" x="3429000" y="5891213"/>
          <p14:tracePt t="62249" x="3422650" y="5891213"/>
          <p14:tracePt t="62273" x="3422650" y="5897563"/>
          <p14:tracePt t="62297" x="3422650" y="5903913"/>
          <p14:tracePt t="62305" x="3416300" y="5903913"/>
          <p14:tracePt t="62345" x="3416300" y="5910263"/>
          <p14:tracePt t="62353" x="3416300" y="5918200"/>
          <p14:tracePt t="62361" x="3409950" y="5918200"/>
          <p14:tracePt t="62369" x="3409950" y="5924550"/>
          <p14:tracePt t="62390" x="3389313" y="5937250"/>
          <p14:tracePt t="62391" x="3370263" y="5956300"/>
          <p14:tracePt t="62407" x="3344863" y="5976938"/>
          <p14:tracePt t="62424" x="3305175" y="6002338"/>
          <p14:tracePt t="62441" x="3246438" y="6042025"/>
          <p14:tracePt t="62458" x="3225800" y="6054725"/>
          <p14:tracePt t="62474" x="3219450" y="6061075"/>
          <p14:tracePt t="62491" x="3206750" y="6061075"/>
          <p14:tracePt t="62545" x="3200400" y="6061075"/>
          <p14:tracePt t="62553" x="3181350" y="6054725"/>
          <p14:tracePt t="62561" x="3167063" y="6054725"/>
          <p14:tracePt t="62574" x="3148013" y="6048375"/>
          <p14:tracePt t="62577" x="3108325" y="6042025"/>
          <p14:tracePt t="62591" x="3076575" y="6042025"/>
          <p14:tracePt t="62607" x="3049588" y="6042025"/>
          <p14:tracePt t="62624" x="3030538" y="6035675"/>
          <p14:tracePt t="62641" x="3024188" y="6035675"/>
          <p14:tracePt t="62689" x="3017838" y="6035675"/>
          <p14:tracePt t="62697" x="3017838" y="6042025"/>
          <p14:tracePt t="62703" x="3011488" y="6042025"/>
          <p14:tracePt t="62713" x="3005138" y="6054725"/>
          <p14:tracePt t="62724" x="3005138" y="6061075"/>
          <p14:tracePt t="62785" x="3011488" y="6067425"/>
          <p14:tracePt t="62793" x="3024188" y="6067425"/>
          <p14:tracePt t="62801" x="3030538" y="6067425"/>
          <p14:tracePt t="62809" x="3049588" y="6067425"/>
          <p14:tracePt t="62825" x="3070225" y="6073775"/>
          <p14:tracePt t="62825" x="3122613" y="6073775"/>
          <p14:tracePt t="62841" x="3181350" y="6080125"/>
          <p14:tracePt t="62858" x="3246438" y="6080125"/>
          <p14:tracePt t="62874" x="3298825" y="6088063"/>
          <p14:tracePt t="62891" x="3351213" y="6094413"/>
          <p14:tracePt t="62908" x="3382963" y="6100763"/>
          <p14:tracePt t="62925" x="3416300" y="6100763"/>
          <p14:tracePt t="62941" x="3441700" y="6107113"/>
          <p14:tracePt t="62958" x="3468688" y="6107113"/>
          <p14:tracePt t="62975" x="3500438" y="6107113"/>
          <p14:tracePt t="62991" x="3540125" y="6107113"/>
          <p14:tracePt t="63008" x="3559175" y="6107113"/>
          <p14:tracePt t="63025" x="3579813" y="6107113"/>
          <p14:tracePt t="63041" x="3586163" y="6107113"/>
          <p14:tracePt t="63058" x="3586163" y="6094413"/>
          <p14:tracePt t="63075" x="3592513" y="6088063"/>
          <p14:tracePt t="63092" x="3592513" y="6080125"/>
          <p14:tracePt t="63108" x="3592513" y="6067425"/>
          <p14:tracePt t="63125" x="3586163" y="6042025"/>
          <p14:tracePt t="63141" x="3579813" y="6027738"/>
          <p14:tracePt t="63158" x="3565525" y="6015038"/>
          <p14:tracePt t="63175" x="3552825" y="6002338"/>
          <p14:tracePt t="63192" x="3533775" y="5989638"/>
          <p14:tracePt t="63208" x="3487738" y="5983288"/>
          <p14:tracePt t="63225" x="3448050" y="5969000"/>
          <p14:tracePt t="63242" x="3409950" y="5962650"/>
          <p14:tracePt t="63258" x="3344863" y="5949950"/>
          <p14:tracePt t="63275" x="3284538" y="5937250"/>
          <p14:tracePt t="63292" x="3246438" y="5937250"/>
          <p14:tracePt t="63308" x="3200400" y="5937250"/>
          <p14:tracePt t="63325" x="3160713" y="5937250"/>
          <p14:tracePt t="63342" x="3122613" y="5937250"/>
          <p14:tracePt t="63359" x="3089275" y="5937250"/>
          <p14:tracePt t="63375" x="3063875" y="5937250"/>
          <p14:tracePt t="63392" x="3043238" y="5937250"/>
          <p14:tracePt t="63408" x="3005138" y="5937250"/>
          <p14:tracePt t="63426" x="2971800" y="5949950"/>
          <p14:tracePt t="63442" x="2946400" y="5949950"/>
          <p14:tracePt t="63459" x="2919413" y="5962650"/>
          <p14:tracePt t="63475" x="2900363" y="5976938"/>
          <p14:tracePt t="63492" x="2894013" y="5989638"/>
          <p14:tracePt t="63509" x="2873375" y="6002338"/>
          <p14:tracePt t="63525" x="2854325" y="6015038"/>
          <p14:tracePt t="63542" x="2841625" y="6035675"/>
          <p14:tracePt t="63559" x="2835275" y="6054725"/>
          <p14:tracePt t="63576" x="2835275" y="6067425"/>
          <p14:tracePt t="63592" x="2835275" y="6088063"/>
          <p14:tracePt t="63609" x="2835275" y="6094413"/>
          <p14:tracePt t="63625" x="2835275" y="6107113"/>
          <p14:tracePt t="63642" x="2841625" y="6107113"/>
          <p14:tracePt t="63659" x="2854325" y="6113463"/>
          <p14:tracePt t="63676" x="2879725" y="6126163"/>
          <p14:tracePt t="63692" x="2906713" y="6119813"/>
          <p14:tracePt t="63709" x="2952750" y="6132513"/>
          <p14:tracePt t="63726" x="3005138" y="6132513"/>
          <p14:tracePt t="63742" x="3063875" y="6146800"/>
          <p14:tracePt t="63759" x="3122613" y="6153150"/>
          <p14:tracePt t="63776" x="3175000" y="6153150"/>
          <p14:tracePt t="63792" x="3240088" y="6153150"/>
          <p14:tracePt t="63809" x="3259138" y="6153150"/>
          <p14:tracePt t="63826" x="3265488" y="6153150"/>
          <p14:tracePt t="63842" x="3259138" y="6146800"/>
          <p14:tracePt t="63859" x="3252788" y="6146800"/>
          <p14:tracePt t="63876" x="3225800" y="6138863"/>
          <p14:tracePt t="63893" x="3194050" y="6138863"/>
          <p14:tracePt t="63909" x="3148013" y="6132513"/>
          <p14:tracePt t="63926" x="3076575" y="6132513"/>
          <p14:tracePt t="63943" x="2990850" y="6132513"/>
          <p14:tracePt t="63959" x="2913063" y="6132513"/>
          <p14:tracePt t="63976" x="2827338" y="6132513"/>
          <p14:tracePt t="63993" x="2724150" y="6119813"/>
          <p14:tracePt t="64010" x="2665413" y="6119813"/>
          <p14:tracePt t="64026" x="2619375" y="6119813"/>
          <p14:tracePt t="64043" x="2592388" y="6119813"/>
          <p14:tracePt t="64059" x="2579688" y="6119813"/>
          <p14:tracePt t="64233" x="2566988" y="6119813"/>
          <p14:tracePt t="64241" x="2527300" y="6094413"/>
          <p14:tracePt t="64253" x="2489200" y="6088063"/>
          <p14:tracePt t="64257" x="2468563" y="6080125"/>
          <p14:tracePt t="64265" x="2378075" y="6080125"/>
          <p14:tracePt t="64277" x="2260600" y="6067425"/>
          <p14:tracePt t="64293" x="2135188" y="6061075"/>
          <p14:tracePt t="64310" x="2032000" y="6048375"/>
          <p14:tracePt t="64326" x="1946275" y="6035675"/>
          <p14:tracePt t="64343" x="1900238" y="6035675"/>
          <p14:tracePt t="64360" x="1862138" y="6015038"/>
          <p14:tracePt t="64377" x="1782763" y="5995988"/>
          <p14:tracePt t="64393" x="1724025" y="5969000"/>
          <p14:tracePt t="64410" x="1633538" y="5943600"/>
          <p14:tracePt t="64427" x="1560513" y="5924550"/>
          <p14:tracePt t="64444" x="1482725" y="5903913"/>
          <p14:tracePt t="64460" x="1443038" y="5891213"/>
          <p14:tracePt t="64477" x="1417638" y="5891213"/>
          <p14:tracePt t="64493" x="1390650" y="5891213"/>
          <p14:tracePt t="64510" x="1358900" y="5891213"/>
          <p14:tracePt t="64527" x="1338263" y="5891213"/>
          <p14:tracePt t="64544" x="1325563" y="5891213"/>
          <p14:tracePt t="64560" x="1312863" y="5891213"/>
          <p14:tracePt t="64578" x="1306513" y="5891213"/>
          <p14:tracePt t="64594" x="1300163" y="5891213"/>
          <p14:tracePt t="64610" x="1287463" y="5891213"/>
          <p14:tracePt t="64627" x="1273175" y="5891213"/>
          <p14:tracePt t="64644" x="1260475" y="5891213"/>
          <p14:tracePt t="64660" x="1254125" y="5891213"/>
          <p14:tracePt t="64677" x="1247775" y="5891213"/>
          <p14:tracePt t="64793" x="1254125" y="5891213"/>
          <p14:tracePt t="64801" x="1273175" y="5891213"/>
          <p14:tracePt t="64809" x="1300163" y="5891213"/>
          <p14:tracePt t="64817" x="1371600" y="5891213"/>
          <p14:tracePt t="64831" x="1443038" y="5891213"/>
          <p14:tracePt t="64844" x="1495425" y="5891213"/>
          <p14:tracePt t="64861" x="1541463" y="5891213"/>
          <p14:tracePt t="64877" x="1560513" y="5891213"/>
          <p14:tracePt t="64894" x="1574800" y="5891213"/>
          <p14:tracePt t="64911" x="1593850" y="5891213"/>
          <p14:tracePt t="64927" x="1612900" y="5891213"/>
          <p14:tracePt t="64944" x="1658938" y="5891213"/>
          <p14:tracePt t="64961" x="1692275" y="5878513"/>
          <p14:tracePt t="64977" x="1724025" y="5878513"/>
          <p14:tracePt t="64994" x="1757363" y="5872163"/>
          <p14:tracePt t="65011" x="1763713" y="5865813"/>
          <p14:tracePt t="65057" x="1763713" y="5859463"/>
          <p14:tracePt t="65070" x="1763713" y="5851525"/>
          <p14:tracePt t="65070" x="1770063" y="5851525"/>
          <p14:tracePt t="65078" x="1763713" y="5838825"/>
          <p14:tracePt t="65094" x="1757363" y="5826125"/>
          <p14:tracePt t="65111" x="1730375" y="5807075"/>
          <p14:tracePt t="65128" x="1704975" y="5780088"/>
          <p14:tracePt t="65144" x="1646238" y="5761038"/>
          <p14:tracePt t="65161" x="1612900" y="5748338"/>
          <p14:tracePt t="65178" x="1574800" y="5748338"/>
          <p14:tracePt t="65195" x="1528763" y="5740400"/>
          <p14:tracePt t="65211" x="1476375" y="5740400"/>
          <p14:tracePt t="65228" x="1430338" y="5734050"/>
          <p14:tracePt t="65245" x="1371600" y="5734050"/>
          <p14:tracePt t="65261" x="1306513" y="5734050"/>
          <p14:tracePt t="65278" x="1235075" y="5734050"/>
          <p14:tracePt t="65295" x="1195388" y="5734050"/>
          <p14:tracePt t="65311" x="1168400" y="5734050"/>
          <p14:tracePt t="65328" x="1149350" y="5734050"/>
          <p14:tracePt t="65345" x="1130300" y="5740400"/>
          <p14:tracePt t="65361" x="1123950" y="5740400"/>
          <p14:tracePt t="65378" x="1103313" y="5754688"/>
          <p14:tracePt t="65395" x="1077913" y="5773738"/>
          <p14:tracePt t="65411" x="1044575" y="5792788"/>
          <p14:tracePt t="65428" x="1031875" y="5799138"/>
          <p14:tracePt t="65445" x="1012825" y="5813425"/>
          <p14:tracePt t="65462" x="985838" y="5832475"/>
          <p14:tracePt t="65478" x="985838" y="5838825"/>
          <p14:tracePt t="65495" x="979488" y="5845175"/>
          <p14:tracePt t="65511" x="979488" y="5851525"/>
          <p14:tracePt t="65528" x="985838" y="5872163"/>
          <p14:tracePt t="65545" x="998538" y="5884863"/>
          <p14:tracePt t="65562" x="1019175" y="5903913"/>
          <p14:tracePt t="65579" x="1050925" y="5924550"/>
          <p14:tracePt t="65595" x="1090613" y="5937250"/>
          <p14:tracePt t="65612" x="1136650" y="5943600"/>
          <p14:tracePt t="65628" x="1182688" y="5943600"/>
          <p14:tracePt t="65646" x="1227138" y="5943600"/>
          <p14:tracePt t="65662" x="1279525" y="5943600"/>
          <p14:tracePt t="65678" x="1325563" y="5943600"/>
          <p14:tracePt t="65695" x="1397000" y="5943600"/>
          <p14:tracePt t="65712" x="1470025" y="5943600"/>
          <p14:tracePt t="65729" x="1587500" y="5943600"/>
          <p14:tracePt t="65745" x="1692275" y="5937250"/>
          <p14:tracePt t="65779" x="1730375" y="5930900"/>
          <p14:tracePt t="65795" x="1770063" y="5924550"/>
          <p14:tracePt t="65812" x="1789113" y="5918200"/>
          <p14:tracePt t="65829" x="1809750" y="5903913"/>
          <p14:tracePt t="65845" x="1828800" y="5891213"/>
          <p14:tracePt t="65862" x="1841500" y="5884863"/>
          <p14:tracePt t="65879" x="1847850" y="5878513"/>
          <p14:tracePt t="65895" x="1854200" y="5865813"/>
          <p14:tracePt t="65912" x="1862138" y="5859463"/>
          <p14:tracePt t="65929" x="1854200" y="5838825"/>
          <p14:tracePt t="65945" x="1847850" y="5826125"/>
          <p14:tracePt t="65962" x="1847850" y="5813425"/>
          <p14:tracePt t="65979" x="1847850" y="5799138"/>
          <p14:tracePt t="65996" x="1828800" y="5773738"/>
          <p14:tracePt t="66012" x="1822450" y="5761038"/>
          <p14:tracePt t="66029" x="1803400" y="5748338"/>
          <p14:tracePt t="66046" x="1782763" y="5748338"/>
          <p14:tracePt t="66062" x="1751013" y="5734050"/>
          <p14:tracePt t="66079" x="1717675" y="5734050"/>
          <p14:tracePt t="66096" x="1658938" y="5727700"/>
          <p14:tracePt t="66112" x="1560513" y="5727700"/>
          <p14:tracePt t="66129" x="1489075" y="5727700"/>
          <p14:tracePt t="66146" x="1411288" y="5727700"/>
          <p14:tracePt t="66162" x="1352550" y="5727700"/>
          <p14:tracePt t="66179" x="1312863" y="5727700"/>
          <p14:tracePt t="66196" x="1279525" y="5727700"/>
          <p14:tracePt t="66213" x="1254125" y="5727700"/>
          <p14:tracePt t="66229" x="1241425" y="5727700"/>
          <p14:tracePt t="66246" x="1235075" y="5727700"/>
          <p14:tracePt t="66263" x="1214438" y="5727700"/>
          <p14:tracePt t="66279" x="1208088" y="5734050"/>
          <p14:tracePt t="66296" x="1189038" y="5748338"/>
          <p14:tracePt t="66313" x="1168400" y="5748338"/>
          <p14:tracePt t="66329" x="1155700" y="5748338"/>
          <p14:tracePt t="66346" x="1143000" y="5754688"/>
          <p14:tracePt t="66363" x="1130300" y="5761038"/>
          <p14:tracePt t="66379" x="1117600" y="5767388"/>
          <p14:tracePt t="66396" x="1103313" y="5780088"/>
          <p14:tracePt t="66413" x="1084263" y="5792788"/>
          <p14:tracePt t="66429" x="1077913" y="5813425"/>
          <p14:tracePt t="66446" x="1077913" y="5819775"/>
          <p14:tracePt t="66497" x="1077913" y="5826125"/>
          <p14:tracePt t="66513" x="1084263" y="5845175"/>
          <p14:tracePt t="66522" x="1090613" y="5859463"/>
          <p14:tracePt t="66530" x="1109663" y="5872163"/>
          <p14:tracePt t="66546" x="1143000" y="5891213"/>
          <p14:tracePt t="66563" x="1155700" y="5897563"/>
          <p14:tracePt t="66580" x="1189038" y="5903913"/>
          <p14:tracePt t="66596" x="1214438" y="5918200"/>
          <p14:tracePt t="66613" x="1254125" y="5924550"/>
          <p14:tracePt t="66630" x="1287463" y="5924550"/>
          <p14:tracePt t="66647" x="1325563" y="5924550"/>
          <p14:tracePt t="66663" x="1358900" y="5924550"/>
          <p14:tracePt t="66680" x="1384300" y="5924550"/>
          <p14:tracePt t="66697" x="1404938" y="5924550"/>
          <p14:tracePt t="68402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section_1/</a:t>
            </a:r>
            <a:r>
              <a:rPr lang="en-US" dirty="0" smtClean="0">
                <a:hlinkClick r:id="rId4" action="ppaction://hlinkfile"/>
              </a:rPr>
              <a:t>Total.java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762000"/>
            <a:ext cx="9134475" cy="5770563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//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 Read the input and write the output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29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double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total 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0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while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(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in.hasNextDouble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())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double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value =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in.nextDouble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out.printf(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"%15.2f\n"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, value);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total = total + value;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38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out.printf(</a:t>
            </a:r>
            <a:r>
              <a:rPr lang="en-US" sz="1400" dirty="0" err="1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"Total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: %8.2f\n"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, total);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40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41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in.close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42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out.close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43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44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26"/>
    </mc:Choice>
    <mc:Fallback xmlns="">
      <p:transition spd="slow" advTm="44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23" x="1489075" y="5845175"/>
          <p14:tracePt t="2397" x="1495425" y="5832475"/>
          <p14:tracePt t="2405" x="1516063" y="5813425"/>
          <p14:tracePt t="2421" x="1541463" y="5773738"/>
          <p14:tracePt t="2437" x="1554163" y="5761038"/>
          <p14:tracePt t="2441" x="1574800" y="5715000"/>
          <p14:tracePt t="2457" x="1600200" y="5675313"/>
          <p14:tracePt t="2477" x="1625600" y="5622925"/>
          <p14:tracePt t="2493" x="1633538" y="5578475"/>
          <p14:tracePt t="2509" x="1652588" y="5505450"/>
          <p14:tracePt t="2525" x="1671638" y="5427663"/>
          <p14:tracePt t="2541" x="1692275" y="5335588"/>
          <p14:tracePt t="2557" x="1717675" y="5173663"/>
          <p14:tracePt t="2574" x="1736725" y="5048250"/>
          <p14:tracePt t="2590" x="1776413" y="4930775"/>
          <p14:tracePt t="2606" x="1789113" y="4819650"/>
          <p14:tracePt t="2623" x="1803400" y="4695825"/>
          <p14:tracePt t="2639" x="1816100" y="4578350"/>
          <p14:tracePt t="2657" x="1822450" y="4448175"/>
          <p14:tracePt t="2673" x="1828800" y="4337050"/>
          <p14:tracePt t="2690" x="1828800" y="4232275"/>
          <p14:tracePt t="2707" x="1828800" y="4114800"/>
          <p14:tracePt t="2724" x="1835150" y="4010025"/>
          <p14:tracePt t="2740" x="1862138" y="3840163"/>
          <p14:tracePt t="2757" x="1874838" y="3709988"/>
          <p14:tracePt t="2773" x="1900238" y="3559175"/>
          <p14:tracePt t="2790" x="1912938" y="3435350"/>
          <p14:tracePt t="2807" x="1920875" y="3324225"/>
          <p14:tracePt t="2824" x="1920875" y="3194050"/>
          <p14:tracePt t="2840" x="1920875" y="3076575"/>
          <p14:tracePt t="2856" x="1920875" y="2965450"/>
          <p14:tracePt t="2873" x="1920875" y="2867025"/>
          <p14:tracePt t="2890" x="1920875" y="2789238"/>
          <p14:tracePt t="2906" x="1920875" y="2709863"/>
          <p14:tracePt t="2923" x="1927225" y="2638425"/>
          <p14:tracePt t="2940" x="1927225" y="2547938"/>
          <p14:tracePt t="2957" x="1927225" y="2474913"/>
          <p14:tracePt t="2973" x="1927225" y="2416175"/>
          <p14:tracePt t="2990" x="1927225" y="2351088"/>
          <p14:tracePt t="3006" x="1927225" y="2311400"/>
          <p14:tracePt t="3023" x="1927225" y="2292350"/>
          <p14:tracePt t="3040" x="1927225" y="2279650"/>
          <p14:tracePt t="3076" x="1927225" y="2273300"/>
          <p14:tracePt t="3081" x="1933575" y="2273300"/>
          <p14:tracePt t="3090" x="1933575" y="2260600"/>
          <p14:tracePt t="3106" x="1933575" y="2239963"/>
          <p14:tracePt t="3123" x="1933575" y="2227263"/>
          <p14:tracePt t="3140" x="1933575" y="2181225"/>
          <p14:tracePt t="3157" x="1933575" y="2128838"/>
          <p14:tracePt t="3173" x="1933575" y="2076450"/>
          <p14:tracePt t="3190" x="1933575" y="2005013"/>
          <p14:tracePt t="3207" x="1933575" y="1946275"/>
          <p14:tracePt t="3223" x="1933575" y="1874838"/>
          <p14:tracePt t="3240" x="1933575" y="1828800"/>
          <p14:tracePt t="3257" x="1920875" y="1809750"/>
          <p14:tracePt t="3273" x="1920875" y="1803400"/>
          <p14:tracePt t="3316" x="1920875" y="1809750"/>
          <p14:tracePt t="3340" x="1920875" y="1816100"/>
          <p14:tracePt t="3348" x="1920875" y="1828800"/>
          <p14:tracePt t="3357" x="1920875" y="1835150"/>
          <p14:tracePt t="3374" x="1920875" y="1847850"/>
          <p14:tracePt t="3692" x="1906588" y="1854200"/>
          <p14:tracePt t="3700" x="1893888" y="1854200"/>
          <p14:tracePt t="3708" x="1887538" y="1854200"/>
          <p14:tracePt t="3715" x="1868488" y="1854200"/>
          <p14:tracePt t="3725" x="1847850" y="1854200"/>
          <p14:tracePt t="3741" x="1822450" y="1854200"/>
          <p14:tracePt t="3757" x="1789113" y="1854200"/>
          <p14:tracePt t="3774" x="1751013" y="1854200"/>
          <p14:tracePt t="3791" x="1724025" y="1854200"/>
          <p14:tracePt t="3808" x="1717675" y="1854200"/>
          <p14:tracePt t="4212" x="1711325" y="1862138"/>
          <p14:tracePt t="4220" x="1704975" y="1868488"/>
          <p14:tracePt t="4228" x="1704975" y="1874838"/>
          <p14:tracePt t="4236" x="1698625" y="1887538"/>
          <p14:tracePt t="4242" x="1684338" y="1893888"/>
          <p14:tracePt t="4258" x="1671638" y="1893888"/>
          <p14:tracePt t="4356" x="1671638" y="1900238"/>
          <p14:tracePt t="4380" x="1671638" y="1906588"/>
          <p14:tracePt t="4388" x="1677988" y="1912938"/>
          <p14:tracePt t="4399" x="1698625" y="1927225"/>
          <p14:tracePt t="4399" x="1698625" y="1939925"/>
          <p14:tracePt t="4408" x="1717675" y="1952625"/>
          <p14:tracePt t="4425" x="1724025" y="1958975"/>
          <p14:tracePt t="4443" x="1736725" y="1965325"/>
          <p14:tracePt t="4459" x="1770063" y="1979613"/>
          <p14:tracePt t="4475" x="1828800" y="1985963"/>
          <p14:tracePt t="4492" x="1946275" y="2005013"/>
          <p14:tracePt t="4509" x="2024063" y="2017713"/>
          <p14:tracePt t="4525" x="2116138" y="2017713"/>
          <p14:tracePt t="4542" x="2208213" y="2017713"/>
          <p14:tracePt t="4559" x="2305050" y="2032000"/>
          <p14:tracePt t="4575" x="2409825" y="2032000"/>
          <p14:tracePt t="4592" x="2527300" y="2038350"/>
          <p14:tracePt t="4609" x="2638425" y="2038350"/>
          <p14:tracePt t="4625" x="2736850" y="2038350"/>
          <p14:tracePt t="4642" x="2835275" y="2038350"/>
          <p14:tracePt t="4659" x="2919413" y="2038350"/>
          <p14:tracePt t="4675" x="3011488" y="2038350"/>
          <p14:tracePt t="4692" x="3108325" y="2038350"/>
          <p14:tracePt t="4709" x="3181350" y="2038350"/>
          <p14:tracePt t="4726" x="3246438" y="2038350"/>
          <p14:tracePt t="4742" x="3311525" y="2038350"/>
          <p14:tracePt t="4760" x="3363913" y="2038350"/>
          <p14:tracePt t="4777" x="3389313" y="2038350"/>
          <p14:tracePt t="4854" x="3382963" y="2038350"/>
          <p14:tracePt t="4886" x="3376613" y="2038350"/>
          <p14:tracePt t="4894" x="3370263" y="2038350"/>
          <p14:tracePt t="4901" x="3317875" y="2038350"/>
          <p14:tracePt t="4911" x="3213100" y="2038350"/>
          <p14:tracePt t="4928" x="3049588" y="2038350"/>
          <p14:tracePt t="4944" x="2867025" y="2038350"/>
          <p14:tracePt t="4961" x="2684463" y="2038350"/>
          <p14:tracePt t="4978" x="2495550" y="2044700"/>
          <p14:tracePt t="4995" x="2305050" y="2044700"/>
          <p14:tracePt t="5011" x="2128838" y="2051050"/>
          <p14:tracePt t="5028" x="1965325" y="2051050"/>
          <p14:tracePt t="5045" x="1841500" y="2051050"/>
          <p14:tracePt t="5061" x="1736725" y="2051050"/>
          <p14:tracePt t="5078" x="1587500" y="2051050"/>
          <p14:tracePt t="5095" x="1495425" y="2051050"/>
          <p14:tracePt t="5111" x="1411288" y="2051050"/>
          <p14:tracePt t="5128" x="1358900" y="2044700"/>
          <p14:tracePt t="5145" x="1312863" y="2038350"/>
          <p14:tracePt t="5161" x="1273175" y="2038350"/>
          <p14:tracePt t="5178" x="1235075" y="2038350"/>
          <p14:tracePt t="5195" x="1201738" y="2038350"/>
          <p14:tracePt t="5211" x="1189038" y="2038350"/>
          <p14:tracePt t="5270" x="1189038" y="2032000"/>
          <p14:tracePt t="5310" x="1195388" y="2017713"/>
          <p14:tracePt t="5318" x="1201738" y="2017713"/>
          <p14:tracePt t="5326" x="1227138" y="1998663"/>
          <p14:tracePt t="5335" x="1241425" y="1992313"/>
          <p14:tracePt t="5345" x="1293813" y="1985963"/>
          <p14:tracePt t="5362" x="1390650" y="1979613"/>
          <p14:tracePt t="5378" x="1489075" y="1979613"/>
          <p14:tracePt t="5395" x="1593850" y="1979613"/>
          <p14:tracePt t="5412" x="1698625" y="1979613"/>
          <p14:tracePt t="5429" x="1828800" y="1979613"/>
          <p14:tracePt t="5446" x="1979613" y="1979613"/>
          <p14:tracePt t="5462" x="2076450" y="1979613"/>
          <p14:tracePt t="5479" x="2168525" y="1979613"/>
          <p14:tracePt t="5496" x="2286000" y="1979613"/>
          <p14:tracePt t="5512" x="2390775" y="1979613"/>
          <p14:tracePt t="5529" x="2468563" y="1979613"/>
          <p14:tracePt t="5545" x="2501900" y="1979613"/>
          <p14:tracePt t="5562" x="2508250" y="1979613"/>
          <p14:tracePt t="6806" x="2501900" y="1979613"/>
          <p14:tracePt t="6823" x="2495550" y="1979613"/>
          <p14:tracePt t="6846" x="2489200" y="1979613"/>
          <p14:tracePt t="6854" x="2468563" y="1979613"/>
          <p14:tracePt t="6862" x="2449513" y="1979613"/>
          <p14:tracePt t="6870" x="2409825" y="1979613"/>
          <p14:tracePt t="6881" x="2357438" y="1979613"/>
          <p14:tracePt t="6897" x="2298700" y="1979613"/>
          <p14:tracePt t="6914" x="2227263" y="1979613"/>
          <p14:tracePt t="6931" x="2162175" y="1979613"/>
          <p14:tracePt t="6947" x="2082800" y="1979613"/>
          <p14:tracePt t="6964" x="2011363" y="1973263"/>
          <p14:tracePt t="6981" x="1933575" y="1973263"/>
          <p14:tracePt t="6997" x="1828800" y="1965325"/>
          <p14:tracePt t="7014" x="1770063" y="1965325"/>
          <p14:tracePt t="7031" x="1724025" y="1965325"/>
          <p14:tracePt t="7048" x="1692275" y="1965325"/>
          <p14:tracePt t="7064" x="1652588" y="1958975"/>
          <p14:tracePt t="7081" x="1619250" y="1958975"/>
          <p14:tracePt t="7097" x="1574800" y="1958975"/>
          <p14:tracePt t="7114" x="1541463" y="1958975"/>
          <p14:tracePt t="7131" x="1508125" y="1958975"/>
          <p14:tracePt t="7148" x="1482725" y="1958975"/>
          <p14:tracePt t="7164" x="1463675" y="1958975"/>
          <p14:tracePt t="7181" x="1449388" y="1958975"/>
          <p14:tracePt t="7222" x="1443038" y="1958975"/>
          <p14:tracePt t="7238" x="1436688" y="1958975"/>
          <p14:tracePt t="7278" x="1430338" y="1958975"/>
          <p14:tracePt t="7310" x="1430338" y="1952625"/>
          <p14:tracePt t="7326" x="1430338" y="1946275"/>
          <p14:tracePt t="7342" x="1423988" y="1939925"/>
          <p14:tracePt t="7350" x="1423988" y="1933575"/>
          <p14:tracePt t="7358" x="1423988" y="1927225"/>
          <p14:tracePt t="7381" x="1423988" y="1920875"/>
          <p14:tracePt t="7430" x="1423988" y="1912938"/>
          <p14:tracePt t="7470" x="1423988" y="1906588"/>
          <p14:tracePt t="7790" x="1430338" y="1906588"/>
          <p14:tracePt t="7854" x="1436688" y="1906588"/>
          <p14:tracePt t="7878" x="1443038" y="1906588"/>
          <p14:tracePt t="7894" x="1449388" y="1906588"/>
          <p14:tracePt t="7905" x="1455738" y="1906588"/>
          <p14:tracePt t="7918" x="1463675" y="1906588"/>
          <p14:tracePt t="7926" x="1463675" y="1900238"/>
          <p14:tracePt t="7934" x="1470025" y="1900238"/>
          <p14:tracePt t="8534" x="1482725" y="1900238"/>
          <p14:tracePt t="8542" x="1508125" y="1900238"/>
          <p14:tracePt t="8550" x="1535113" y="1900238"/>
          <p14:tracePt t="8558" x="1587500" y="1900238"/>
          <p14:tracePt t="8567" x="1633538" y="1900238"/>
          <p14:tracePt t="8583" x="1684338" y="1900238"/>
          <p14:tracePt t="8600" x="1744663" y="1900238"/>
          <p14:tracePt t="8616" x="1789113" y="1900238"/>
          <p14:tracePt t="8633" x="1822450" y="1900238"/>
          <p14:tracePt t="8650" x="1862138" y="1900238"/>
          <p14:tracePt t="8666" x="1912938" y="1912938"/>
          <p14:tracePt t="8683" x="1998663" y="1927225"/>
          <p14:tracePt t="8700" x="2103438" y="1939925"/>
          <p14:tracePt t="8717" x="2181225" y="1946275"/>
          <p14:tracePt t="8733" x="2252663" y="1946275"/>
          <p14:tracePt t="8750" x="2325688" y="1952625"/>
          <p14:tracePt t="8767" x="2332038" y="1952625"/>
          <p14:tracePt t="9629" x="2325688" y="1952625"/>
          <p14:tracePt t="9639" x="2319338" y="1958975"/>
          <p14:tracePt t="9645" x="2311400" y="1958975"/>
          <p14:tracePt t="9651" x="2273300" y="1965325"/>
          <p14:tracePt t="9667" x="2193925" y="1965325"/>
          <p14:tracePt t="9684" x="2090738" y="1973263"/>
          <p14:tracePt t="9700" x="1906588" y="1973263"/>
          <p14:tracePt t="9717" x="1809750" y="1965325"/>
          <p14:tracePt t="9734" x="1717675" y="1958975"/>
          <p14:tracePt t="9750" x="1639888" y="1958975"/>
          <p14:tracePt t="9767" x="1560513" y="1952625"/>
          <p14:tracePt t="9784" x="1489075" y="1952625"/>
          <p14:tracePt t="9800" x="1436688" y="1952625"/>
          <p14:tracePt t="9817" x="1397000" y="1952625"/>
          <p14:tracePt t="9834" x="1384300" y="1958975"/>
          <p14:tracePt t="9850" x="1377950" y="1965325"/>
          <p14:tracePt t="9885" x="1377950" y="1973263"/>
          <p14:tracePt t="9997" x="1384300" y="1973263"/>
          <p14:tracePt t="10005" x="1397000" y="1973263"/>
          <p14:tracePt t="10008" x="1411288" y="1979613"/>
          <p14:tracePt t="10017" x="1455738" y="1979613"/>
          <p14:tracePt t="10034" x="1528763" y="1979613"/>
          <p14:tracePt t="10051" x="1606550" y="1992313"/>
          <p14:tracePt t="10068" x="1704975" y="1998663"/>
          <p14:tracePt t="10084" x="1854200" y="2011363"/>
          <p14:tracePt t="10101" x="1958975" y="2011363"/>
          <p14:tracePt t="10118" x="2063750" y="2011363"/>
          <p14:tracePt t="10134" x="2187575" y="2011363"/>
          <p14:tracePt t="10151" x="2311400" y="2011363"/>
          <p14:tracePt t="10167" x="2430463" y="2011363"/>
          <p14:tracePt t="10184" x="2573338" y="2011363"/>
          <p14:tracePt t="10201" x="2678113" y="2011363"/>
          <p14:tracePt t="10218" x="2755900" y="1998663"/>
          <p14:tracePt t="10234" x="2820988" y="1979613"/>
          <p14:tracePt t="10251" x="2867025" y="1958975"/>
          <p14:tracePt t="10268" x="2887663" y="1958975"/>
          <p14:tracePt t="10284" x="2925763" y="1927225"/>
          <p14:tracePt t="10301" x="2938463" y="1906588"/>
          <p14:tracePt t="10318" x="2959100" y="1887538"/>
          <p14:tracePt t="10334" x="2959100" y="1862138"/>
          <p14:tracePt t="10351" x="2959100" y="1841500"/>
          <p14:tracePt t="10368" x="2952750" y="1809750"/>
          <p14:tracePt t="10385" x="2938463" y="1776413"/>
          <p14:tracePt t="10401" x="2900363" y="1736725"/>
          <p14:tracePt t="10418" x="2860675" y="1711325"/>
          <p14:tracePt t="10435" x="2814638" y="1684338"/>
          <p14:tracePt t="10452" x="2749550" y="1652588"/>
          <p14:tracePt t="10468" x="2671763" y="1619250"/>
          <p14:tracePt t="10485" x="2540000" y="1581150"/>
          <p14:tracePt t="10502" x="2462213" y="1566863"/>
          <p14:tracePt t="10518" x="2357438" y="1560513"/>
          <p14:tracePt t="10535" x="2246313" y="1547813"/>
          <p14:tracePt t="10552" x="2135188" y="1547813"/>
          <p14:tracePt t="10568" x="2017713" y="1541463"/>
          <p14:tracePt t="10585" x="1939925" y="1535113"/>
          <p14:tracePt t="10601" x="1893888" y="1535113"/>
          <p14:tracePt t="10618" x="1868488" y="1535113"/>
          <p14:tracePt t="10635" x="1841500" y="1535113"/>
          <p14:tracePt t="10652" x="1803400" y="1535113"/>
          <p14:tracePt t="10668" x="1730375" y="1535113"/>
          <p14:tracePt t="10685" x="1671638" y="1535113"/>
          <p14:tracePt t="10702" x="1606550" y="1535113"/>
          <p14:tracePt t="10719" x="1547813" y="1535113"/>
          <p14:tracePt t="10735" x="1495425" y="1535113"/>
          <p14:tracePt t="10752" x="1463675" y="1535113"/>
          <p14:tracePt t="10768" x="1423988" y="1541463"/>
          <p14:tracePt t="10785" x="1390650" y="1541463"/>
          <p14:tracePt t="10802" x="1365250" y="1547813"/>
          <p14:tracePt t="10818" x="1346200" y="1560513"/>
          <p14:tracePt t="10835" x="1312863" y="1574800"/>
          <p14:tracePt t="10852" x="1287463" y="1593850"/>
          <p14:tracePt t="10868" x="1247775" y="1619250"/>
          <p14:tracePt t="10885" x="1220788" y="1652588"/>
          <p14:tracePt t="10902" x="1201738" y="1692275"/>
          <p14:tracePt t="10919" x="1182688" y="1724025"/>
          <p14:tracePt t="10935" x="1176338" y="1763713"/>
          <p14:tracePt t="10952" x="1176338" y="1795463"/>
          <p14:tracePt t="10969" x="1176338" y="1835150"/>
          <p14:tracePt t="10985" x="1195388" y="1868488"/>
          <p14:tracePt t="11002" x="1227138" y="1900238"/>
          <p14:tracePt t="11019" x="1260475" y="1927225"/>
          <p14:tracePt t="11035" x="1279525" y="1946275"/>
          <p14:tracePt t="11052" x="1306513" y="1946275"/>
          <p14:tracePt t="11093" x="1312863" y="1946275"/>
          <p14:tracePt t="13245" x="1325563" y="1952625"/>
          <p14:tracePt t="13253" x="1325563" y="1958975"/>
          <p14:tracePt t="13261" x="1338263" y="1979613"/>
          <p14:tracePt t="13269" x="1346200" y="1985963"/>
          <p14:tracePt t="13277" x="1358900" y="1992313"/>
          <p14:tracePt t="13289" x="1377950" y="2011363"/>
          <p14:tracePt t="13305" x="1404938" y="2044700"/>
          <p14:tracePt t="13322" x="1417638" y="2051050"/>
          <p14:tracePt t="13339" x="1436688" y="2070100"/>
          <p14:tracePt t="13355" x="1449388" y="2082800"/>
          <p14:tracePt t="13372" x="1495425" y="2116138"/>
          <p14:tracePt t="13389" x="1547813" y="2149475"/>
          <p14:tracePt t="13405" x="1619250" y="2174875"/>
          <p14:tracePt t="13422" x="1704975" y="2193925"/>
          <p14:tracePt t="13439" x="1795463" y="2220913"/>
          <p14:tracePt t="13456" x="1893888" y="2239963"/>
          <p14:tracePt t="13472" x="2017713" y="2260600"/>
          <p14:tracePt t="13489" x="2141538" y="2286000"/>
          <p14:tracePt t="13506" x="2266950" y="2305050"/>
          <p14:tracePt t="13522" x="2357438" y="2311400"/>
          <p14:tracePt t="13539" x="2409825" y="2311400"/>
          <p14:tracePt t="13556" x="2430463" y="2311400"/>
          <p14:tracePt t="13709" x="2422525" y="2311400"/>
          <p14:tracePt t="13877" x="2430463" y="2311400"/>
          <p14:tracePt t="13885" x="2462213" y="2325688"/>
          <p14:tracePt t="13901" x="2489200" y="2332038"/>
          <p14:tracePt t="13907" x="2573338" y="2344738"/>
          <p14:tracePt t="13923" x="2678113" y="2357438"/>
          <p14:tracePt t="13940" x="2795588" y="2370138"/>
          <p14:tracePt t="13956" x="2952750" y="2378075"/>
          <p14:tracePt t="13973" x="3030538" y="2378075"/>
          <p14:tracePt t="13990" x="3122613" y="2378075"/>
          <p14:tracePt t="14006" x="3206750" y="2378075"/>
          <p14:tracePt t="14023" x="3284538" y="2378075"/>
          <p14:tracePt t="14040" x="3370263" y="2351088"/>
          <p14:tracePt t="14056" x="3422650" y="2351088"/>
          <p14:tracePt t="14073" x="3475038" y="2319338"/>
          <p14:tracePt t="14090" x="3506788" y="2292350"/>
          <p14:tracePt t="14107" x="3521075" y="2273300"/>
          <p14:tracePt t="14123" x="3527425" y="2239963"/>
          <p14:tracePt t="14140" x="3527425" y="2220913"/>
          <p14:tracePt t="14156" x="3527425" y="2187575"/>
          <p14:tracePt t="14173" x="3506788" y="2168525"/>
          <p14:tracePt t="14190" x="3487738" y="2149475"/>
          <p14:tracePt t="14207" x="3448050" y="2122488"/>
          <p14:tracePt t="14223" x="3395663" y="2097088"/>
          <p14:tracePt t="14240" x="3324225" y="2090738"/>
          <p14:tracePt t="14257" x="3225800" y="2082800"/>
          <p14:tracePt t="14273" x="3108325" y="2070100"/>
          <p14:tracePt t="14290" x="3005138" y="2063750"/>
          <p14:tracePt t="14307" x="2894013" y="2057400"/>
          <p14:tracePt t="14323" x="2795588" y="2051050"/>
          <p14:tracePt t="14340" x="2644775" y="2051050"/>
          <p14:tracePt t="14357" x="2566988" y="2044700"/>
          <p14:tracePt t="14375" x="2481263" y="2044700"/>
          <p14:tracePt t="14391" x="2436813" y="2044700"/>
          <p14:tracePt t="14408" x="2378075" y="2044700"/>
          <p14:tracePt t="14424" x="2338388" y="2044700"/>
          <p14:tracePt t="14442" x="2292350" y="2044700"/>
          <p14:tracePt t="14458" x="2252663" y="2051050"/>
          <p14:tracePt t="14475" x="2220913" y="2057400"/>
          <p14:tracePt t="14490" x="2168525" y="2070100"/>
          <p14:tracePt t="14508" x="2128838" y="2090738"/>
          <p14:tracePt t="14524" x="2090738" y="2097088"/>
          <p14:tracePt t="14540" x="2017713" y="2135188"/>
          <p14:tracePt t="14557" x="1973263" y="2162175"/>
          <p14:tracePt t="14574" x="1946275" y="2187575"/>
          <p14:tracePt t="14590" x="1920875" y="2208213"/>
          <p14:tracePt t="14607" x="1912938" y="2227263"/>
          <p14:tracePt t="14624" x="1912938" y="2246313"/>
          <p14:tracePt t="14641" x="1912938" y="2266950"/>
          <p14:tracePt t="14657" x="1927225" y="2286000"/>
          <p14:tracePt t="14674" x="1952625" y="2305050"/>
          <p14:tracePt t="14691" x="1985963" y="2332038"/>
          <p14:tracePt t="14707" x="2038350" y="2351088"/>
          <p14:tracePt t="14724" x="2149475" y="2363788"/>
          <p14:tracePt t="14741" x="2220913" y="2363788"/>
          <p14:tracePt t="14757" x="2292350" y="2363788"/>
          <p14:tracePt t="14774" x="2351088" y="2363788"/>
          <p14:tracePt t="14791" x="2384425" y="2363788"/>
          <p14:tracePt t="14807" x="2390775" y="2363788"/>
          <p14:tracePt t="15181" x="2384425" y="2363788"/>
          <p14:tracePt t="15285" x="2378075" y="2363788"/>
          <p14:tracePt t="15309" x="2370138" y="2363788"/>
          <p14:tracePt t="15317" x="2357438" y="2363788"/>
          <p14:tracePt t="15325" x="2351088" y="2363788"/>
          <p14:tracePt t="15329" x="2311400" y="2357438"/>
          <p14:tracePt t="15342" x="2273300" y="2357438"/>
          <p14:tracePt t="15358" x="2227263" y="2357438"/>
          <p14:tracePt t="15375" x="2181225" y="2357438"/>
          <p14:tracePt t="15392" x="2155825" y="2357438"/>
          <p14:tracePt t="15408" x="2122488" y="2357438"/>
          <p14:tracePt t="15425" x="2103438" y="2357438"/>
          <p14:tracePt t="15442" x="2082800" y="2357438"/>
          <p14:tracePt t="15459" x="2044700" y="2357438"/>
          <p14:tracePt t="15475" x="2011363" y="2351088"/>
          <p14:tracePt t="15492" x="1979613" y="2351088"/>
          <p14:tracePt t="15508" x="1920875" y="2351088"/>
          <p14:tracePt t="15525" x="1868488" y="2351088"/>
          <p14:tracePt t="15542" x="1828800" y="2351088"/>
          <p14:tracePt t="15559" x="1795463" y="2351088"/>
          <p14:tracePt t="15575" x="1770063" y="2351088"/>
          <p14:tracePt t="15592" x="1751013" y="2351088"/>
          <p14:tracePt t="15608" x="1730375" y="2351088"/>
          <p14:tracePt t="15625" x="1724025" y="2351088"/>
          <p14:tracePt t="15642" x="1711325" y="2351088"/>
          <p14:tracePt t="15659" x="1684338" y="2344738"/>
          <p14:tracePt t="15675" x="1665288" y="2338388"/>
          <p14:tracePt t="15692" x="1633538" y="2338388"/>
          <p14:tracePt t="15709" x="1625600" y="2338388"/>
          <p14:tracePt t="15726" x="1619250" y="2338388"/>
          <p14:tracePt t="15861" x="1625600" y="2338388"/>
          <p14:tracePt t="15869" x="1639888" y="2338388"/>
          <p14:tracePt t="15877" x="1646238" y="2338388"/>
          <p14:tracePt t="15885" x="1671638" y="2338388"/>
          <p14:tracePt t="15892" x="1744663" y="2332038"/>
          <p14:tracePt t="15909" x="1803400" y="2332038"/>
          <p14:tracePt t="15926" x="1841500" y="2332038"/>
          <p14:tracePt t="15942" x="1868488" y="2332038"/>
          <p14:tracePt t="15959" x="1887538" y="2332038"/>
          <p14:tracePt t="15976" x="1893888" y="2319338"/>
          <p14:tracePt t="15992" x="1893888" y="2311400"/>
          <p14:tracePt t="16009" x="1906588" y="2298700"/>
          <p14:tracePt t="16026" x="1912938" y="2292350"/>
          <p14:tracePt t="16042" x="1920875" y="2273300"/>
          <p14:tracePt t="16059" x="1927225" y="2246313"/>
          <p14:tracePt t="16076" x="1927225" y="2227263"/>
          <p14:tracePt t="16093" x="1920875" y="2214563"/>
          <p14:tracePt t="16109" x="1906588" y="2193925"/>
          <p14:tracePt t="16126" x="1887538" y="2181225"/>
          <p14:tracePt t="16143" x="1862138" y="2149475"/>
          <p14:tracePt t="16159" x="1828800" y="2128838"/>
          <p14:tracePt t="16176" x="1803400" y="2116138"/>
          <p14:tracePt t="16193" x="1782763" y="2109788"/>
          <p14:tracePt t="16209" x="1751013" y="2109788"/>
          <p14:tracePt t="16226" x="1711325" y="2103438"/>
          <p14:tracePt t="16243" x="1677988" y="2103438"/>
          <p14:tracePt t="16260" x="1639888" y="2103438"/>
          <p14:tracePt t="16276" x="1574800" y="2103438"/>
          <p14:tracePt t="16293" x="1522413" y="2103438"/>
          <p14:tracePt t="16310" x="1489075" y="2103438"/>
          <p14:tracePt t="16326" x="1455738" y="2103438"/>
          <p14:tracePt t="16343" x="1449388" y="2109788"/>
          <p14:tracePt t="16360" x="1423988" y="2128838"/>
          <p14:tracePt t="16376" x="1404938" y="2141538"/>
          <p14:tracePt t="16393" x="1390650" y="2162175"/>
          <p14:tracePt t="16410" x="1384300" y="2168525"/>
          <p14:tracePt t="16426" x="1377950" y="2193925"/>
          <p14:tracePt t="16444" x="1377950" y="2208213"/>
          <p14:tracePt t="16460" x="1377950" y="2214563"/>
          <p14:tracePt t="16476" x="1384300" y="2233613"/>
          <p14:tracePt t="16493" x="1397000" y="2252663"/>
          <p14:tracePt t="16510" x="1411288" y="2260600"/>
          <p14:tracePt t="16527" x="1430338" y="2266950"/>
          <p14:tracePt t="16543" x="1455738" y="2273300"/>
          <p14:tracePt t="16560" x="1489075" y="2273300"/>
          <p14:tracePt t="16577" x="1528763" y="2279650"/>
          <p14:tracePt t="16593" x="1541463" y="2286000"/>
          <p14:tracePt t="16610" x="1554163" y="2286000"/>
          <p14:tracePt t="16627" x="1560513" y="2286000"/>
          <p14:tracePt t="17597" x="1581150" y="2286000"/>
          <p14:tracePt t="17605" x="1625600" y="2286000"/>
          <p14:tracePt t="17612" x="1658938" y="2286000"/>
          <p14:tracePt t="17620" x="1698625" y="2286000"/>
          <p14:tracePt t="17628" x="1803400" y="2298700"/>
          <p14:tracePt t="17645" x="1874838" y="2298700"/>
          <p14:tracePt t="17662" x="1939925" y="2305050"/>
          <p14:tracePt t="17678" x="1973263" y="2305050"/>
          <p14:tracePt t="17695" x="2005013" y="2319338"/>
          <p14:tracePt t="17713" x="2044700" y="2338388"/>
          <p14:tracePt t="17729" x="2082800" y="2351088"/>
          <p14:tracePt t="17745" x="2141538" y="2378075"/>
          <p14:tracePt t="17762" x="2181225" y="2397125"/>
          <p14:tracePt t="17778" x="2201863" y="2409825"/>
          <p14:tracePt t="17844" x="2193925" y="2409825"/>
          <p14:tracePt t="17852" x="2193925" y="2416175"/>
          <p14:tracePt t="17860" x="2187575" y="2422525"/>
          <p14:tracePt t="17867" x="2155825" y="2436813"/>
          <p14:tracePt t="17878" x="2116138" y="2455863"/>
          <p14:tracePt t="17895" x="2051050" y="2474913"/>
          <p14:tracePt t="17912" x="1946275" y="2495550"/>
          <p14:tracePt t="17928" x="1816100" y="2514600"/>
          <p14:tracePt t="17945" x="1698625" y="2540000"/>
          <p14:tracePt t="17962" x="1600200" y="2560638"/>
          <p14:tracePt t="17979" x="1535113" y="2560638"/>
          <p14:tracePt t="17995" x="1516063" y="2566988"/>
          <p14:tracePt t="18012" x="1508125" y="2566988"/>
          <p14:tracePt t="18165" x="1516063" y="2566988"/>
          <p14:tracePt t="18172" x="1535113" y="2566988"/>
          <p14:tracePt t="18180" x="1547813" y="2566988"/>
          <p14:tracePt t="18188" x="1566863" y="2566988"/>
          <p14:tracePt t="18196" x="1639888" y="2566988"/>
          <p14:tracePt t="18212" x="1770063" y="2566988"/>
          <p14:tracePt t="18229" x="1874838" y="2566988"/>
          <p14:tracePt t="18246" x="1965325" y="2566988"/>
          <p14:tracePt t="18262" x="2044700" y="2566988"/>
          <p14:tracePt t="18279" x="2116138" y="2566988"/>
          <p14:tracePt t="18296" x="2193925" y="2566988"/>
          <p14:tracePt t="18312" x="2273300" y="2566988"/>
          <p14:tracePt t="18329" x="2351088" y="2566988"/>
          <p14:tracePt t="18346" x="2436813" y="2566988"/>
          <p14:tracePt t="18362" x="2547938" y="2566988"/>
          <p14:tracePt t="18379" x="2632075" y="2566988"/>
          <p14:tracePt t="18396" x="2768600" y="2566988"/>
          <p14:tracePt t="18413" x="2854325" y="2566988"/>
          <p14:tracePt t="18429" x="2932113" y="2566988"/>
          <p14:tracePt t="18446" x="3005138" y="2573338"/>
          <p14:tracePt t="18463" x="3055938" y="2573338"/>
          <p14:tracePt t="18479" x="3095625" y="2579688"/>
          <p14:tracePt t="18496" x="3116263" y="2579688"/>
          <p14:tracePt t="18513" x="3122613" y="2579688"/>
          <p14:tracePt t="18636" x="3116263" y="2579688"/>
          <p14:tracePt t="18644" x="3108325" y="2579688"/>
          <p14:tracePt t="18659" x="3101975" y="2579688"/>
          <p14:tracePt t="18680" x="3089275" y="2579688"/>
          <p14:tracePt t="18680" x="3055938" y="2592388"/>
          <p14:tracePt t="18696" x="3024188" y="2592388"/>
          <p14:tracePt t="18713" x="2946400" y="2592388"/>
          <p14:tracePt t="18730" x="2841625" y="2592388"/>
          <p14:tracePt t="18746" x="2730500" y="2592388"/>
          <p14:tracePt t="18763" x="2598738" y="2592388"/>
          <p14:tracePt t="18780" x="2409825" y="2606675"/>
          <p14:tracePt t="18797" x="2292350" y="2606675"/>
          <p14:tracePt t="18813" x="2181225" y="2606675"/>
          <p14:tracePt t="18830" x="2082800" y="2606675"/>
          <p14:tracePt t="18846" x="2005013" y="2606675"/>
          <p14:tracePt t="18863" x="1927225" y="2606675"/>
          <p14:tracePt t="18880" x="1862138" y="2606675"/>
          <p14:tracePt t="18897" x="1816100" y="2606675"/>
          <p14:tracePt t="18913" x="1782763" y="2606675"/>
          <p14:tracePt t="18930" x="1763713" y="2606675"/>
          <p14:tracePt t="18947" x="1751013" y="2606675"/>
          <p14:tracePt t="19060" x="1751013" y="2598738"/>
          <p14:tracePt t="19068" x="1757363" y="2598738"/>
          <p14:tracePt t="19080" x="1776413" y="2592388"/>
          <p14:tracePt t="19084" x="1828800" y="2592388"/>
          <p14:tracePt t="19097" x="1900238" y="2586038"/>
          <p14:tracePt t="19113" x="2011363" y="2586038"/>
          <p14:tracePt t="19130" x="2122488" y="2586038"/>
          <p14:tracePt t="19147" x="2227263" y="2586038"/>
          <p14:tracePt t="19164" x="2325688" y="2586038"/>
          <p14:tracePt t="19164" x="2378075" y="2586038"/>
          <p14:tracePt t="19181" x="2449513" y="2586038"/>
          <p14:tracePt t="19197" x="2527300" y="2592388"/>
          <p14:tracePt t="19214" x="2592388" y="2592388"/>
          <p14:tracePt t="19230" x="2644775" y="2592388"/>
          <p14:tracePt t="19247" x="2684463" y="2592388"/>
          <p14:tracePt t="19264" x="2709863" y="2592388"/>
          <p14:tracePt t="19280" x="2730500" y="2592388"/>
          <p14:tracePt t="19316" x="2736850" y="2592388"/>
          <p14:tracePt t="20764" x="2736850" y="2586038"/>
          <p14:tracePt t="20772" x="2749550" y="2586038"/>
          <p14:tracePt t="20783" x="2755900" y="2586038"/>
          <p14:tracePt t="20783" x="2795588" y="2579688"/>
          <p14:tracePt t="20799" x="2841625" y="2579688"/>
          <p14:tracePt t="20816" x="2894013" y="2579688"/>
          <p14:tracePt t="20833" x="2925763" y="2566988"/>
          <p14:tracePt t="20849" x="2946400" y="2540000"/>
          <p14:tracePt t="20866" x="2984500" y="2514600"/>
          <p14:tracePt t="20883" x="2997200" y="2455863"/>
          <p14:tracePt t="20899" x="3017838" y="2390775"/>
          <p14:tracePt t="20916" x="3036888" y="2260600"/>
          <p14:tracePt t="20933" x="3036888" y="2162175"/>
          <p14:tracePt t="20949" x="3036888" y="2051050"/>
          <p14:tracePt t="20966" x="3017838" y="1939925"/>
          <p14:tracePt t="20983" x="2984500" y="1847850"/>
          <p14:tracePt t="20999" x="2946400" y="1744663"/>
          <p14:tracePt t="21016" x="2873375" y="1652588"/>
          <p14:tracePt t="21033" x="2808288" y="1581150"/>
          <p14:tracePt t="21050" x="2755900" y="1535113"/>
          <p14:tracePt t="21066" x="2724150" y="1501775"/>
          <p14:tracePt t="21083" x="2651125" y="1476375"/>
          <p14:tracePt t="21100" x="2527300" y="1463675"/>
          <p14:tracePt t="21116" x="2416175" y="1455738"/>
          <p14:tracePt t="21133" x="2286000" y="1470025"/>
          <p14:tracePt t="21150" x="2141538" y="1508125"/>
          <p14:tracePt t="21166" x="1979613" y="1606550"/>
          <p14:tracePt t="21183" x="1874838" y="1698625"/>
          <p14:tracePt t="21200" x="1816100" y="1770063"/>
          <p14:tracePt t="21216" x="1809750" y="1835150"/>
          <p14:tracePt t="21234" x="1816100" y="1881188"/>
          <p14:tracePt t="21250" x="1847850" y="1912938"/>
          <p14:tracePt t="21267" x="1900238" y="1933575"/>
          <p14:tracePt t="21284" x="1965325" y="1946275"/>
          <p14:tracePt t="21300" x="2116138" y="1958975"/>
          <p14:tracePt t="21317" x="2220913" y="1958975"/>
          <p14:tracePt t="21333" x="2325688" y="1965325"/>
          <p14:tracePt t="21350" x="2422525" y="1973263"/>
          <p14:tracePt t="21367" x="2495550" y="1985963"/>
          <p14:tracePt t="21383" x="2514600" y="1992313"/>
          <p14:tracePt t="21400" x="2520950" y="1998663"/>
          <p14:tracePt t="21444" x="2520950" y="2005013"/>
          <p14:tracePt t="21452" x="2520950" y="2011363"/>
          <p14:tracePt t="21469" x="2520950" y="2024063"/>
          <p14:tracePt t="21484" x="2527300" y="2032000"/>
          <p14:tracePt t="21485" x="2527300" y="2044700"/>
          <p14:tracePt t="23781" x="2540000" y="2057400"/>
          <p14:tracePt t="23789" x="2554288" y="2070100"/>
          <p14:tracePt t="23797" x="2586038" y="2090738"/>
          <p14:tracePt t="23808" x="2613025" y="2103438"/>
          <p14:tracePt t="23821" x="2638425" y="2128838"/>
          <p14:tracePt t="23838" x="2651125" y="2141538"/>
          <p14:tracePt t="23855" x="2651125" y="2155825"/>
          <p14:tracePt t="23871" x="2659063" y="2168525"/>
          <p14:tracePt t="23888" x="2659063" y="2201863"/>
          <p14:tracePt t="23905" x="2659063" y="2239963"/>
          <p14:tracePt t="23921" x="2659063" y="2279650"/>
          <p14:tracePt t="23938" x="2659063" y="2305050"/>
          <p14:tracePt t="23955" x="2651125" y="2325688"/>
          <p14:tracePt t="23971" x="2638425" y="2344738"/>
          <p14:tracePt t="23988" x="2638425" y="2370138"/>
          <p14:tracePt t="24005" x="2632075" y="2403475"/>
          <p14:tracePt t="24022" x="2619375" y="2436813"/>
          <p14:tracePt t="24038" x="2606675" y="2455863"/>
          <p14:tracePt t="24055" x="2598738" y="2495550"/>
          <p14:tracePt t="24072" x="2586038" y="2514600"/>
          <p14:tracePt t="24088" x="2586038" y="2520950"/>
          <p14:tracePt t="24661" x="2579688" y="2520950"/>
          <p14:tracePt t="24666" x="2560638" y="2520950"/>
          <p14:tracePt t="24674" x="2533650" y="2514600"/>
          <p14:tracePt t="24689" x="2501900" y="2514600"/>
          <p14:tracePt t="24706" x="2436813" y="2514600"/>
          <p14:tracePt t="24723" x="2378075" y="2514600"/>
          <p14:tracePt t="24739" x="2311400" y="2514600"/>
          <p14:tracePt t="24756" x="2260600" y="2514600"/>
          <p14:tracePt t="24773" x="2187575" y="2514600"/>
          <p14:tracePt t="24789" x="2149475" y="2514600"/>
          <p14:tracePt t="24806" x="2122488" y="2514600"/>
          <p14:tracePt t="24823" x="2097088" y="2514600"/>
          <p14:tracePt t="24839" x="2076450" y="2514600"/>
          <p14:tracePt t="24856" x="2063750" y="2514600"/>
          <p14:tracePt t="24873" x="2057400" y="2520950"/>
          <p14:tracePt t="24889" x="2051050" y="2520950"/>
          <p14:tracePt t="24906" x="2044700" y="2520950"/>
          <p14:tracePt t="24923" x="2038350" y="2520950"/>
          <p14:tracePt t="24939" x="2038350" y="2533650"/>
          <p14:tracePt t="24956" x="2024063" y="2533650"/>
          <p14:tracePt t="25165" x="2032000" y="2533650"/>
          <p14:tracePt t="25181" x="2038350" y="2533650"/>
          <p14:tracePt t="25191" x="2051050" y="2533650"/>
          <p14:tracePt t="25191" x="2070100" y="2527300"/>
          <p14:tracePt t="25206" x="2082800" y="2527300"/>
          <p14:tracePt t="25301" x="2076450" y="2527300"/>
          <p14:tracePt t="25309" x="2070100" y="2527300"/>
          <p14:tracePt t="25323" x="2057400" y="2527300"/>
          <p14:tracePt t="25325" x="2005013" y="2527300"/>
          <p14:tracePt t="25340" x="1939925" y="2527300"/>
          <p14:tracePt t="25357" x="1835150" y="2540000"/>
          <p14:tracePt t="25373" x="1763713" y="2547938"/>
          <p14:tracePt t="25390" x="1704975" y="2547938"/>
          <p14:tracePt t="25407" x="1646238" y="2547938"/>
          <p14:tracePt t="25423" x="1619250" y="2547938"/>
          <p14:tracePt t="25441" x="1606550" y="2547938"/>
          <p14:tracePt t="25493" x="1600200" y="2547938"/>
          <p14:tracePt t="25597" x="1600200" y="2554288"/>
          <p14:tracePt t="25605" x="1606550" y="2554288"/>
          <p14:tracePt t="25613" x="1619250" y="2554288"/>
          <p14:tracePt t="25624" x="1658938" y="2554288"/>
          <p14:tracePt t="25640" x="1730375" y="2554288"/>
          <p14:tracePt t="25657" x="1809750" y="2554288"/>
          <p14:tracePt t="25674" x="1893888" y="2554288"/>
          <p14:tracePt t="25691" x="1985963" y="2554288"/>
          <p14:tracePt t="25707" x="2063750" y="2554288"/>
          <p14:tracePt t="25724" x="2135188" y="2554288"/>
          <p14:tracePt t="25741" x="2208213" y="2554288"/>
          <p14:tracePt t="25757" x="2233613" y="2554288"/>
          <p14:tracePt t="25829" x="2227263" y="2554288"/>
          <p14:tracePt t="25837" x="2220913" y="2554288"/>
          <p14:tracePt t="25845" x="2187575" y="2554288"/>
          <p14:tracePt t="25858" x="2128838" y="2560638"/>
          <p14:tracePt t="25874" x="2051050" y="2560638"/>
          <p14:tracePt t="25891" x="1952625" y="2560638"/>
          <p14:tracePt t="25907" x="1847850" y="2560638"/>
          <p14:tracePt t="25924" x="1770063" y="2560638"/>
          <p14:tracePt t="25941" x="1692275" y="2560638"/>
          <p14:tracePt t="25958" x="1658938" y="2560638"/>
          <p14:tracePt t="25974" x="1639888" y="2547938"/>
          <p14:tracePt t="25991" x="1612900" y="2540000"/>
          <p14:tracePt t="26008" x="1593850" y="2527300"/>
          <p14:tracePt t="26024" x="1581150" y="2527300"/>
          <p14:tracePt t="26041" x="1566863" y="2527300"/>
          <p14:tracePt t="26237" x="1574800" y="2527300"/>
          <p14:tracePt t="26253" x="1581150" y="2527300"/>
          <p14:tracePt t="26275" x="1581150" y="2520950"/>
          <p14:tracePt t="26277" x="1587500" y="2520950"/>
          <p14:tracePt t="26292" x="1593850" y="2520950"/>
          <p14:tracePt t="27358" x="1600200" y="2520950"/>
          <p14:tracePt t="27372" x="1593850" y="2527300"/>
          <p14:tracePt t="27414" x="1587500" y="2533650"/>
          <p14:tracePt t="27422" x="1587500" y="2540000"/>
          <p14:tracePt t="27430" x="1581150" y="2554288"/>
          <p14:tracePt t="27445" x="1574800" y="2566988"/>
          <p14:tracePt t="27445" x="1560513" y="2586038"/>
          <p14:tracePt t="27461" x="1547813" y="2632075"/>
          <p14:tracePt t="27477" x="1535113" y="2659063"/>
          <p14:tracePt t="27494" x="1535113" y="2671763"/>
          <p14:tracePt t="27511" x="1528763" y="2684463"/>
          <p14:tracePt t="27527" x="1528763" y="2703513"/>
          <p14:tracePt t="27544" x="1528763" y="2709863"/>
          <p14:tracePt t="27561" x="1541463" y="2709863"/>
          <p14:tracePt t="27578" x="1554163" y="2717800"/>
          <p14:tracePt t="27593" x="1560513" y="2717800"/>
          <p14:tracePt t="27630" x="1566863" y="2717800"/>
          <p14:tracePt t="27645" x="1574800" y="2717800"/>
          <p14:tracePt t="27645" x="1581150" y="2724150"/>
          <p14:tracePt t="27660" x="1581150" y="2730500"/>
          <p14:tracePt t="27677" x="1587500" y="2730500"/>
          <p14:tracePt t="27693" x="1600200" y="2736850"/>
          <p14:tracePt t="27710" x="1606550" y="2743200"/>
          <p14:tracePt t="27727" x="1619250" y="2749550"/>
          <p14:tracePt t="27744" x="1633538" y="2755900"/>
          <p14:tracePt t="27760" x="1652588" y="2755900"/>
          <p14:tracePt t="27777" x="1671638" y="2755900"/>
          <p14:tracePt t="27794" x="1698625" y="2755900"/>
          <p14:tracePt t="27810" x="1711325" y="2755900"/>
          <p14:tracePt t="27827" x="1717675" y="2755900"/>
          <p14:tracePt t="27843" x="1730375" y="2743200"/>
          <p14:tracePt t="27860" x="1736725" y="2709863"/>
          <p14:tracePt t="27877" x="1724025" y="2684463"/>
          <p14:tracePt t="27894" x="1711325" y="2651125"/>
          <p14:tracePt t="27910" x="1692275" y="2619375"/>
          <p14:tracePt t="27927" x="1671638" y="2619375"/>
          <p14:tracePt t="27944" x="1652588" y="2619375"/>
          <p14:tracePt t="27960" x="1625600" y="2619375"/>
          <p14:tracePt t="27977" x="1600200" y="2619375"/>
          <p14:tracePt t="27994" x="1560513" y="2619375"/>
          <p14:tracePt t="28010" x="1516063" y="2625725"/>
          <p14:tracePt t="28027" x="1463675" y="2632075"/>
          <p14:tracePt t="28044" x="1436688" y="2638425"/>
          <p14:tracePt t="28060" x="1417638" y="2651125"/>
          <p14:tracePt t="28077" x="1404938" y="2671763"/>
          <p14:tracePt t="28094" x="1397000" y="2703513"/>
          <p14:tracePt t="28111" x="1390650" y="2724150"/>
          <p14:tracePt t="28127" x="1390650" y="2743200"/>
          <p14:tracePt t="28144" x="1397000" y="2755900"/>
          <p14:tracePt t="28161" x="1404938" y="2762250"/>
          <p14:tracePt t="28177" x="1436688" y="2782888"/>
          <p14:tracePt t="28194" x="1489075" y="2789238"/>
          <p14:tracePt t="28211" x="1535113" y="2801938"/>
          <p14:tracePt t="28227" x="1587500" y="2801938"/>
          <p14:tracePt t="28244" x="1633538" y="2801938"/>
          <p14:tracePt t="28261" x="1698625" y="2801938"/>
          <p14:tracePt t="28278" x="1724025" y="2782888"/>
          <p14:tracePt t="28294" x="1730375" y="2768600"/>
          <p14:tracePt t="28311" x="1744663" y="2736850"/>
          <p14:tracePt t="28328" x="1724025" y="2709863"/>
          <p14:tracePt t="28344" x="1704975" y="2684463"/>
          <p14:tracePt t="28361" x="1677988" y="2671763"/>
          <p14:tracePt t="28378" x="1652588" y="2659063"/>
          <p14:tracePt t="28394" x="1633538" y="2651125"/>
          <p14:tracePt t="28411" x="1600200" y="2651125"/>
          <p14:tracePt t="28428" x="1554163" y="2651125"/>
          <p14:tracePt t="28445" x="1535113" y="2651125"/>
          <p14:tracePt t="28461" x="1522413" y="2665413"/>
          <p14:tracePt t="28478" x="1495425" y="2678113"/>
          <p14:tracePt t="28494" x="1482725" y="2697163"/>
          <p14:tracePt t="28511" x="1455738" y="2709863"/>
          <p14:tracePt t="28528" x="1455738" y="2717800"/>
          <p14:tracePt t="28544" x="1449388" y="2743200"/>
          <p14:tracePt t="28561" x="1449388" y="2755900"/>
          <p14:tracePt t="28578" x="1476375" y="2762250"/>
          <p14:tracePt t="28595" x="1495425" y="2768600"/>
          <p14:tracePt t="28611" x="1528763" y="2768600"/>
          <p14:tracePt t="28628" x="1574800" y="2768600"/>
          <p14:tracePt t="28645" x="1612900" y="2762250"/>
          <p14:tracePt t="28661" x="1625600" y="2755900"/>
          <p14:tracePt t="30118" x="1639888" y="2755900"/>
          <p14:tracePt t="30126" x="1658938" y="2755900"/>
          <p14:tracePt t="30132" x="1717675" y="2755900"/>
          <p14:tracePt t="30148" x="1776413" y="2755900"/>
          <p14:tracePt t="30165" x="1847850" y="2755900"/>
          <p14:tracePt t="30181" x="1973263" y="2782888"/>
          <p14:tracePt t="30198" x="2082800" y="2795588"/>
          <p14:tracePt t="30215" x="2181225" y="2841625"/>
          <p14:tracePt t="30231" x="2286000" y="2887663"/>
          <p14:tracePt t="30248" x="2397125" y="2938463"/>
          <p14:tracePt t="30265" x="2489200" y="3005138"/>
          <p14:tracePt t="30281" x="2560638" y="3070225"/>
          <p14:tracePt t="30298" x="2619375" y="3135313"/>
          <p14:tracePt t="30315" x="2659063" y="3187700"/>
          <p14:tracePt t="30331" x="2678113" y="3246438"/>
          <p14:tracePt t="30348" x="2690813" y="3298825"/>
          <p14:tracePt t="30365" x="2690813" y="3351213"/>
          <p14:tracePt t="30381" x="2690813" y="3416300"/>
          <p14:tracePt t="30399" x="2690813" y="3454400"/>
          <p14:tracePt t="30415" x="2684463" y="3475038"/>
          <p14:tracePt t="30431" x="2684463" y="3481388"/>
          <p14:tracePt t="30449" x="2684463" y="3487738"/>
          <p14:tracePt t="30465" x="2684463" y="3494088"/>
          <p14:tracePt t="30502" x="2678113" y="3500438"/>
          <p14:tracePt t="30555" x="2678113" y="3506788"/>
          <p14:tracePt t="30942" x="2678113" y="3500438"/>
          <p14:tracePt t="30950" x="2684463" y="3487738"/>
          <p14:tracePt t="30958" x="2717800" y="3416300"/>
          <p14:tracePt t="30970" x="2768600" y="3336925"/>
          <p14:tracePt t="30982" x="2808288" y="3233738"/>
          <p14:tracePt t="30999" x="2847975" y="3141663"/>
          <p14:tracePt t="31016" x="2867025" y="3049588"/>
          <p14:tracePt t="31032" x="2887663" y="2965450"/>
          <p14:tracePt t="31049" x="2894013" y="2887663"/>
          <p14:tracePt t="31066" x="2919413" y="2820988"/>
          <p14:tracePt t="31082" x="2925763" y="2762250"/>
          <p14:tracePt t="31099" x="2959100" y="2703513"/>
          <p14:tracePt t="31116" x="2997200" y="2659063"/>
          <p14:tracePt t="31132" x="3049588" y="2592388"/>
          <p14:tracePt t="31149" x="3128963" y="2508250"/>
          <p14:tracePt t="31166" x="3200400" y="2443163"/>
          <p14:tracePt t="31183" x="3259138" y="2378075"/>
          <p14:tracePt t="31199" x="3305175" y="2305050"/>
          <p14:tracePt t="31216" x="3336925" y="2246313"/>
          <p14:tracePt t="31233" x="3351213" y="2174875"/>
          <p14:tracePt t="31249" x="3351213" y="2097088"/>
          <p14:tracePt t="31266" x="3317875" y="2005013"/>
          <p14:tracePt t="31283" x="3271838" y="1900238"/>
          <p14:tracePt t="31299" x="3213100" y="1803400"/>
          <p14:tracePt t="31316" x="3167063" y="1744663"/>
          <p14:tracePt t="31333" x="3148013" y="1711325"/>
          <p14:tracePt t="31349" x="3135313" y="1698625"/>
          <p14:tracePt t="31390" x="3128963" y="1698625"/>
          <p14:tracePt t="31414" x="3116263" y="1704975"/>
          <p14:tracePt t="31422" x="3116263" y="1717675"/>
          <p14:tracePt t="31430" x="3108325" y="1724025"/>
          <p14:tracePt t="31433" x="3101975" y="1757363"/>
          <p14:tracePt t="31450" x="3095625" y="1782763"/>
          <p14:tracePt t="31466" x="3095625" y="1795463"/>
          <p14:tracePt t="31484" x="3095625" y="1828800"/>
          <p14:tracePt t="31500" x="3095625" y="1868488"/>
          <p14:tracePt t="31516" x="3095625" y="1912938"/>
          <p14:tracePt t="31533" x="3116263" y="2011363"/>
          <p14:tracePt t="31550" x="3116263" y="2097088"/>
          <p14:tracePt t="31567" x="3116263" y="2208213"/>
          <p14:tracePt t="31583" x="3116263" y="2311400"/>
          <p14:tracePt t="31600" x="3108325" y="2370138"/>
          <p14:tracePt t="31616" x="3089275" y="2422525"/>
          <p14:tracePt t="31633" x="3063875" y="2474913"/>
          <p14:tracePt t="31650" x="3017838" y="2527300"/>
          <p14:tracePt t="31667" x="2978150" y="2586038"/>
          <p14:tracePt t="31683" x="2932113" y="2638425"/>
          <p14:tracePt t="31700" x="2913063" y="2665413"/>
          <p14:tracePt t="31846" x="2913063" y="2671763"/>
          <p14:tracePt t="31854" x="2913063" y="2684463"/>
          <p14:tracePt t="31861" x="2919413" y="2717800"/>
          <p14:tracePt t="31870" x="2932113" y="2736850"/>
          <p14:tracePt t="31878" x="2932113" y="2755900"/>
          <p14:tracePt t="31886" x="2959100" y="2814638"/>
          <p14:tracePt t="31900" x="2990850" y="2887663"/>
          <p14:tracePt t="31917" x="3024188" y="2971800"/>
          <p14:tracePt t="31934" x="3036888" y="3011488"/>
          <p14:tracePt t="31950" x="3036888" y="3049588"/>
          <p14:tracePt t="31967" x="3024188" y="3089275"/>
          <p14:tracePt t="31984" x="3017838" y="3128963"/>
          <p14:tracePt t="32000" x="2978150" y="3175000"/>
          <p14:tracePt t="32017" x="2925763" y="3213100"/>
          <p14:tracePt t="32034" x="2854325" y="3265488"/>
          <p14:tracePt t="32051" x="2776538" y="3305175"/>
          <p14:tracePt t="32067" x="2638425" y="3351213"/>
          <p14:tracePt t="32084" x="2481263" y="3363913"/>
          <p14:tracePt t="32101" x="2332038" y="3363913"/>
          <p14:tracePt t="32117" x="2063750" y="3376613"/>
          <p14:tracePt t="32134" x="1900238" y="3389313"/>
          <p14:tracePt t="32151" x="1776413" y="3416300"/>
          <p14:tracePt t="32167" x="1684338" y="3429000"/>
          <p14:tracePt t="32184" x="1625600" y="3441700"/>
          <p14:tracePt t="32201" x="1593850" y="3448050"/>
          <p14:tracePt t="32217" x="1566863" y="3448050"/>
          <p14:tracePt t="32234" x="1560513" y="3454400"/>
          <p14:tracePt t="32406" x="1566863" y="3454400"/>
          <p14:tracePt t="32430" x="1574800" y="3454400"/>
          <p14:tracePt t="32450" x="1587500" y="3454400"/>
          <p14:tracePt t="32454" x="1593850" y="3448050"/>
          <p14:tracePt t="32455" x="1600200" y="3448050"/>
          <p14:tracePt t="32468" x="1612900" y="3441700"/>
          <p14:tracePt t="32484" x="1639888" y="3441700"/>
          <p14:tracePt t="32501" x="1704975" y="3441700"/>
          <p14:tracePt t="32518" x="1744663" y="3441700"/>
          <p14:tracePt t="32534" x="1776413" y="3441700"/>
          <p14:tracePt t="32551" x="1816100" y="3441700"/>
          <p14:tracePt t="32568" x="1854200" y="3435350"/>
          <p14:tracePt t="32585" x="1900238" y="3435350"/>
          <p14:tracePt t="32601" x="1965325" y="3435350"/>
          <p14:tracePt t="32618" x="2038350" y="3435350"/>
          <p14:tracePt t="32635" x="2122488" y="3435350"/>
          <p14:tracePt t="32651" x="2220913" y="3435350"/>
          <p14:tracePt t="32668" x="2311400" y="3435350"/>
          <p14:tracePt t="32685" x="2409825" y="3435350"/>
          <p14:tracePt t="32701" x="2527300" y="3448050"/>
          <p14:tracePt t="32719" x="2579688" y="3462338"/>
          <p14:tracePt t="32735" x="2613025" y="3468688"/>
          <p14:tracePt t="32752" x="2625725" y="3468688"/>
          <p14:tracePt t="32768" x="2632075" y="3468688"/>
          <p14:tracePt t="33102" x="2638425" y="3468688"/>
          <p14:tracePt t="34037" x="2632075" y="3468688"/>
          <p14:tracePt t="34045" x="2625725" y="3475038"/>
          <p14:tracePt t="34053" x="2619375" y="3475038"/>
          <p14:tracePt t="34061" x="2606675" y="3481388"/>
          <p14:tracePt t="34071" x="2579688" y="3487738"/>
          <p14:tracePt t="34086" x="2540000" y="3500438"/>
          <p14:tracePt t="34102" x="2455863" y="3506788"/>
          <p14:tracePt t="34119" x="2370138" y="3521075"/>
          <p14:tracePt t="34136" x="2260600" y="3527425"/>
          <p14:tracePt t="34153" x="2141538" y="3533775"/>
          <p14:tracePt t="34169" x="2005013" y="3540125"/>
          <p14:tracePt t="34186" x="1912938" y="3540125"/>
          <p14:tracePt t="34202" x="1841500" y="3540125"/>
          <p14:tracePt t="34219" x="1776413" y="3540125"/>
          <p14:tracePt t="34236" x="1711325" y="3540125"/>
          <p14:tracePt t="34254" x="1677988" y="3540125"/>
          <p14:tracePt t="34269" x="1652588" y="3540125"/>
          <p14:tracePt t="34287" x="1646238" y="3540125"/>
          <p14:tracePt t="34304" x="1633538" y="3540125"/>
          <p14:tracePt t="34320" x="1625600" y="3540125"/>
          <p14:tracePt t="34337" x="1619250" y="3540125"/>
          <p14:tracePt t="34354" x="1606550" y="3546475"/>
          <p14:tracePt t="34370" x="1600200" y="3552825"/>
          <p14:tracePt t="34387" x="1587500" y="3559175"/>
          <p14:tracePt t="34404" x="1581150" y="3565525"/>
          <p14:tracePt t="34420" x="1581150" y="3573463"/>
          <p14:tracePt t="34437" x="1574800" y="3573463"/>
          <p14:tracePt t="34677" x="1574800" y="3579813"/>
          <p14:tracePt t="34686" x="1581150" y="3586163"/>
          <p14:tracePt t="34693" x="1587500" y="3598863"/>
          <p14:tracePt t="34709" x="1593850" y="3611563"/>
          <p14:tracePt t="34718" x="1600200" y="3617913"/>
          <p14:tracePt t="34725" x="1606550" y="3638550"/>
          <p14:tracePt t="34738" x="1633538" y="3663950"/>
          <p14:tracePt t="34754" x="1646238" y="3697288"/>
          <p14:tracePt t="34771" x="1652588" y="3716338"/>
          <p14:tracePt t="34788" x="1665288" y="3749675"/>
          <p14:tracePt t="34804" x="1677988" y="3781425"/>
          <p14:tracePt t="34821" x="1692275" y="3840163"/>
          <p14:tracePt t="34838" x="1692275" y="3898900"/>
          <p14:tracePt t="34854" x="1698625" y="3938588"/>
          <p14:tracePt t="34871" x="1698625" y="3963988"/>
          <p14:tracePt t="34888" x="1704975" y="3997325"/>
          <p14:tracePt t="34905" x="1704975" y="4037013"/>
          <p14:tracePt t="34921" x="1704975" y="4068763"/>
          <p14:tracePt t="34938" x="1704975" y="4081463"/>
          <p14:tracePt t="34955" x="1704975" y="4095750"/>
          <p14:tracePt t="35046" x="1704975" y="4089400"/>
          <p14:tracePt t="35054" x="1704975" y="4081463"/>
          <p14:tracePt t="35072" x="1704975" y="4068763"/>
          <p14:tracePt t="35072" x="1704975" y="4030663"/>
          <p14:tracePt t="35088" x="1704975" y="3984625"/>
          <p14:tracePt t="35105" x="1698625" y="3938588"/>
          <p14:tracePt t="35121" x="1677988" y="3879850"/>
          <p14:tracePt t="35138" x="1646238" y="3821113"/>
          <p14:tracePt t="35155" x="1606550" y="3756025"/>
          <p14:tracePt t="35172" x="1547813" y="3709988"/>
          <p14:tracePt t="35188" x="1501775" y="3663950"/>
          <p14:tracePt t="35205" x="1463675" y="3632200"/>
          <p14:tracePt t="35222" x="1455738" y="3624263"/>
          <p14:tracePt t="35389" x="1455738" y="3632200"/>
          <p14:tracePt t="35405" x="1455738" y="3638550"/>
          <p14:tracePt t="35421" x="1463675" y="3651250"/>
          <p14:tracePt t="35429" x="1482725" y="3670300"/>
          <p14:tracePt t="35437" x="1489075" y="3683000"/>
          <p14:tracePt t="35445" x="1528763" y="3722688"/>
          <p14:tracePt t="35458" x="1574800" y="3775075"/>
          <p14:tracePt t="35472" x="1612900" y="3814763"/>
          <p14:tracePt t="35489" x="1633538" y="3860800"/>
          <p14:tracePt t="35505" x="1646238" y="3886200"/>
          <p14:tracePt t="35522" x="1646238" y="3911600"/>
          <p14:tracePt t="35539" x="1646238" y="3925888"/>
          <p14:tracePt t="35555" x="1646238" y="3951288"/>
          <p14:tracePt t="35572" x="1646238" y="3957638"/>
          <p14:tracePt t="35790" x="1646238" y="3951288"/>
          <p14:tracePt t="38420" x="1646238" y="3944938"/>
          <p14:tracePt t="38428" x="1652588" y="3932238"/>
          <p14:tracePt t="38429" x="1652588" y="3911600"/>
          <p14:tracePt t="38443" x="1652588" y="3886200"/>
          <p14:tracePt t="38459" x="1652588" y="3867150"/>
          <p14:tracePt t="38475" x="1652588" y="3840163"/>
          <p14:tracePt t="38492" x="1646238" y="3821113"/>
          <p14:tracePt t="38509" x="1639888" y="3808413"/>
          <p14:tracePt t="38525" x="1639888" y="3802063"/>
          <p14:tracePt t="38542" x="1633538" y="3787775"/>
          <p14:tracePt t="38559" x="1625600" y="3768725"/>
          <p14:tracePt t="38575" x="1600200" y="3741738"/>
          <p14:tracePt t="38592" x="1587500" y="3722688"/>
          <p14:tracePt t="38609" x="1566863" y="3703638"/>
          <p14:tracePt t="38625" x="1554163" y="3697288"/>
          <p14:tracePt t="38642" x="1547813" y="3697288"/>
          <p14:tracePt t="38659" x="1541463" y="3690938"/>
          <p14:tracePt t="38972" x="1541463" y="3697288"/>
          <p14:tracePt t="38980" x="1547813" y="3697288"/>
          <p14:tracePt t="38988" x="1547813" y="3703638"/>
          <p14:tracePt t="38993" x="1566863" y="3716338"/>
          <p14:tracePt t="39009" x="1581150" y="3735388"/>
          <p14:tracePt t="39026" x="1587500" y="3741738"/>
          <p14:tracePt t="39043" x="1606550" y="3756025"/>
          <p14:tracePt t="39059" x="1619250" y="3775075"/>
          <p14:tracePt t="39076" x="1639888" y="3827463"/>
          <p14:tracePt t="39093" x="1652588" y="3852863"/>
          <p14:tracePt t="39109" x="1658938" y="3879850"/>
          <p14:tracePt t="39126" x="1658938" y="3905250"/>
          <p14:tracePt t="39143" x="1658938" y="3938588"/>
          <p14:tracePt t="39160" x="1658938" y="3951288"/>
          <p14:tracePt t="39176" x="1658938" y="3963988"/>
          <p14:tracePt t="39193" x="1658938" y="3970338"/>
          <p14:tracePt t="42039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11.1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2674938"/>
            <a:ext cx="8534400" cy="1533525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When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PrintWriter</a:t>
            </a:r>
            <a:r>
              <a:rPr lang="en-US" dirty="0" smtClean="0"/>
              <a:t> object is created, the output file is emptied. Sadly, that is the same file as the input file. The input file is now empty and the while loop exits immediately. 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1193800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	What happens when you supply the same name for the input and output files to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Total</a:t>
            </a:r>
            <a:r>
              <a:rPr lang="en-US" dirty="0" smtClean="0"/>
              <a:t> program? Try it out if you are not sure. </a:t>
            </a:r>
            <a:endParaRPr lang="en-US" sz="16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61"/>
    </mc:Choice>
    <mc:Fallback xmlns="">
      <p:transition spd="slow" advTm="12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11.2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2673350"/>
            <a:ext cx="8534400" cy="1531938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The program throws a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FileNotFoundException</a:t>
            </a:r>
            <a:r>
              <a:rPr lang="en-US" dirty="0" smtClean="0"/>
              <a:t> and terminates. 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1233488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	What happens when you supply the name of a nonexistent input file to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Total</a:t>
            </a:r>
            <a:r>
              <a:rPr lang="en-US" dirty="0" smtClean="0"/>
              <a:t> program? Try it out if you are not sure.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8095</TotalTime>
  <Words>1222</Words>
  <Application>Microsoft Office PowerPoint</Application>
  <PresentationFormat>On-screen Show (4:3)</PresentationFormat>
  <Paragraphs>220</Paragraphs>
  <Slides>23</Slides>
  <Notes>0</Notes>
  <HiddenSlides>0</HiddenSlides>
  <MMClips>14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3_Office Theme</vt:lpstr>
      <vt:lpstr>Reading from Text Files </vt:lpstr>
      <vt:lpstr>Reading from Text Files</vt:lpstr>
      <vt:lpstr>Reading and Writing Text Files - Writing</vt:lpstr>
      <vt:lpstr>FileNotFoundException </vt:lpstr>
      <vt:lpstr>Reading and Writing Text Files - Example</vt:lpstr>
      <vt:lpstr>section_1/Total.java</vt:lpstr>
      <vt:lpstr>section_1/Total.java</vt:lpstr>
      <vt:lpstr>Self Check 11.1</vt:lpstr>
      <vt:lpstr>Self Check 11.2</vt:lpstr>
      <vt:lpstr>Self Check 11.3</vt:lpstr>
      <vt:lpstr>Self Check 11.4</vt:lpstr>
      <vt:lpstr>Self Check 11.5</vt:lpstr>
      <vt:lpstr>Self Check 11.5</vt:lpstr>
      <vt:lpstr>Text Input and Output</vt:lpstr>
      <vt:lpstr>Text Input and Output</vt:lpstr>
      <vt:lpstr>Text Input and Output – Reading Characters</vt:lpstr>
      <vt:lpstr>Text Input and Output – Reading Lines</vt:lpstr>
      <vt:lpstr>Formatting Output</vt:lpstr>
      <vt:lpstr>Self Check 11.6</vt:lpstr>
      <vt:lpstr>Self Check 11.7</vt:lpstr>
      <vt:lpstr>Self Check 11.9</vt:lpstr>
      <vt:lpstr>Self Check 11.10</vt:lpstr>
      <vt:lpstr>If you did not hear a message the upload:  “I REALLY NEED THIS SEMESTER TO BE OVER!”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1257</cp:revision>
  <dcterms:created xsi:type="dcterms:W3CDTF">2013-06-11T19:01:24Z</dcterms:created>
  <dcterms:modified xsi:type="dcterms:W3CDTF">2016-04-20T17:11:26Z</dcterms:modified>
</cp:coreProperties>
</file>